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D"/>
    <a:srgbClr val="FFFF5B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apf.mail.ru/cgi-bin/readmsg/&#1060;&#1086;&#1090;&#1086;-1.jpg?exif=1&amp;id=13369084870000000892;0;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image.ru/uploads/20100705/1278357901740061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img-fotki.yandex.ru/get/3305/san-alondra.4/0_1ba3c_93e2cd92_XL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oole.ru/uploads/posts/2010-07/1278399240_30edc6d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ho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87624" y="332657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Рассказ правнука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http://apf.mail.ru/cgi-bin/readmsg/Фото-8.JPG?exif=1&amp;id=13369084870000000892;0;8"/>
          <p:cNvPicPr/>
          <p:nvPr/>
        </p:nvPicPr>
        <p:blipFill>
          <a:blip r:embed="rId4" cstate="print"/>
          <a:srcRect l="20684" t="11111" r="18053"/>
          <a:stretch>
            <a:fillRect/>
          </a:stretch>
        </p:blipFill>
        <p:spPr bwMode="auto">
          <a:xfrm>
            <a:off x="467544" y="692696"/>
            <a:ext cx="2371725" cy="2876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apf.mail.ru/cgi-bin/readmsg/Фото-03.jpg?exif=1&amp;id=13368978270000000710;0;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564904"/>
            <a:ext cx="5924503" cy="380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32040" y="4509120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Monotype Corsiva" pitchFamily="66" charset="0"/>
              </a:rPr>
              <a:t>Столяров </a:t>
            </a:r>
            <a:r>
              <a:rPr lang="ru-RU" sz="2800" b="1" dirty="0" smtClean="0">
                <a:latin typeface="Monotype Corsiva" pitchFamily="66" charset="0"/>
              </a:rPr>
              <a:t>Алексей, </a:t>
            </a:r>
          </a:p>
          <a:p>
            <a:pPr algn="r"/>
            <a:r>
              <a:rPr lang="ru-RU" sz="2800" b="1" dirty="0" smtClean="0">
                <a:latin typeface="Monotype Corsiva" pitchFamily="66" charset="0"/>
              </a:rPr>
              <a:t>ученик 5б класса </a:t>
            </a:r>
          </a:p>
          <a:p>
            <a:pPr algn="r"/>
            <a:r>
              <a:rPr lang="ru-RU" sz="2800" b="1" dirty="0" smtClean="0">
                <a:latin typeface="Monotype Corsiva" pitchFamily="66" charset="0"/>
              </a:rPr>
              <a:t>МБОУ «</a:t>
            </a:r>
            <a:r>
              <a:rPr lang="ru-RU" sz="2800" b="1" dirty="0" smtClean="0">
                <a:latin typeface="Monotype Corsiva" pitchFamily="66" charset="0"/>
              </a:rPr>
              <a:t>СОШ</a:t>
            </a:r>
            <a:r>
              <a:rPr lang="ru-RU" sz="2800" b="1" dirty="0" smtClean="0">
                <a:latin typeface="Monotype Corsiva" pitchFamily="66" charset="0"/>
              </a:rPr>
              <a:t> № 44»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apf.mail.ru/cgi-bin/readmsg/Фото-03.jpg?exif=1&amp;id=13368978270000000710;0;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982824" cy="513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23928" y="2828216"/>
            <a:ext cx="4968552" cy="3847862"/>
          </a:xfrm>
          <a:prstGeom prst="round2DiagRect">
            <a:avLst/>
          </a:prstGeom>
          <a:solidFill>
            <a:srgbClr val="FFFF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Пр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абабушка имеет награды: Медаль материнства второй и первой степени (1953 г. и 1959 г.), медаль «Ветерана труда» (1978 г.), медаль «За доблестный труд в Великой отечественной войне» (1996 г.), Юбилейные медали «40 лет победы в ВОВ» (1985 г.), «50 лет победы в ВОВ» (1995 г.), «60 лет победы в ВОВ» (2005 г.) и «65 лет победы в ВОВ» (2010 г.).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317849"/>
            <a:ext cx="4248472" cy="5272266"/>
          </a:xfrm>
          <a:prstGeom prst="round2DiagRect">
            <a:avLst/>
          </a:prstGeom>
          <a:solidFill>
            <a:srgbClr val="FFFF6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Прожила трудную, но достойную жизнь. К жизни всегда относилась мудро, была оптимисткой.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 родные и близкие до сих пор к прабабушке относятся с уважением и теплотой. В настоящее время моей прабабушке 92 года, она имеет 6 детей, 15 внуков, 20 правнуков, 4 праправнука, проживает с дочерью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apf.mail.ru/cgi-bin/readmsg/Фото-7.jpg?exif=1&amp;id=13369084870000000892;0;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3931197" cy="5733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92080" y="4869160"/>
            <a:ext cx="3600400" cy="1736646"/>
          </a:xfrm>
          <a:prstGeom prst="round2DiagRect">
            <a:avLst/>
          </a:prstGeom>
          <a:solidFill>
            <a:srgbClr val="FFFF6D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Над презентацией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                           работали:</a:t>
            </a:r>
          </a:p>
          <a:p>
            <a:r>
              <a:rPr lang="ru-RU" sz="2400" b="1" dirty="0" smtClean="0"/>
              <a:t>Столяров Алексей</a:t>
            </a:r>
          </a:p>
          <a:p>
            <a:r>
              <a:rPr lang="ru-RU" sz="2400" b="1" dirty="0" smtClean="0"/>
              <a:t>Родионова И.В.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4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707904" y="3140968"/>
            <a:ext cx="5184576" cy="3439239"/>
          </a:xfrm>
          <a:prstGeom prst="round2DiagRect">
            <a:avLst/>
          </a:prstGeom>
          <a:solidFill>
            <a:srgbClr val="FFFF6D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400" b="1" dirty="0" smtClean="0"/>
              <a:t>Моя прабабушка  - Суворова </a:t>
            </a:r>
            <a:r>
              <a:rPr lang="ru-RU" sz="2400" b="1" dirty="0" smtClean="0"/>
              <a:t>Антонина Филипповна. 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  Она </a:t>
            </a:r>
            <a:r>
              <a:rPr lang="ru-RU" sz="2400" b="1" dirty="0" smtClean="0"/>
              <a:t>родилась 20.07.1920 г. в </a:t>
            </a:r>
            <a:r>
              <a:rPr lang="ru-RU" sz="2400" b="1" dirty="0" smtClean="0"/>
              <a:t>селе</a:t>
            </a:r>
            <a:r>
              <a:rPr lang="ru-RU" sz="2400" b="1" dirty="0" smtClean="0"/>
              <a:t> Салтымаково Крапивинского района Кемеровской области. </a:t>
            </a:r>
            <a:r>
              <a:rPr lang="ru-RU" sz="2400" b="1" dirty="0" smtClean="0"/>
              <a:t>  </a:t>
            </a:r>
          </a:p>
          <a:p>
            <a:r>
              <a:rPr lang="ru-RU" sz="2400" b="1" dirty="0" smtClean="0"/>
              <a:t> </a:t>
            </a:r>
            <a:r>
              <a:rPr lang="ru-RU" sz="2400" b="1" dirty="0" smtClean="0"/>
              <a:t>     Получила </a:t>
            </a:r>
            <a:r>
              <a:rPr lang="ru-RU" sz="2400" b="1" dirty="0" smtClean="0"/>
              <a:t>только начальное образование: окончила 4 класса. </a:t>
            </a:r>
            <a:endParaRPr lang="ru-RU" sz="2400" b="1" dirty="0"/>
          </a:p>
        </p:txBody>
      </p:sp>
      <p:pic>
        <p:nvPicPr>
          <p:cNvPr id="9" name="Рисунок 8" descr="http://apf.mail.ru/cgi-bin/readmsg/Фото-8.JPG?exif=1&amp;id=13369084870000000892;0;8"/>
          <p:cNvPicPr/>
          <p:nvPr/>
        </p:nvPicPr>
        <p:blipFill>
          <a:blip r:embed="rId3" cstate="print"/>
          <a:srcRect l="20684" t="11111" r="18053"/>
          <a:stretch>
            <a:fillRect/>
          </a:stretch>
        </p:blipFill>
        <p:spPr bwMode="auto">
          <a:xfrm>
            <a:off x="395536" y="332656"/>
            <a:ext cx="3240360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apf25.mail.ru/cgi-bin/readmsg/%D0%A4%D0%BE%D1%82%D0%BE-1.jpg?id=13369084870000000892%3B0%3B1&amp;mode=attachment&amp;channel=&amp;ps=0&amp;preview=1&amp;exif=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620688"/>
            <a:ext cx="366025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apf.mail.ru/cgi-bin/readmsg/Фото-3.jpg?exif=1&amp;id=13369084870000000892;0;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764704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apf.mail.ru/cgi-bin/readmsg/Фото-2.jpg?exif=1&amp;id=13369084870000000892;0;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636912"/>
            <a:ext cx="4583832" cy="3437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5445224"/>
            <a:ext cx="6840760" cy="919401"/>
          </a:xfrm>
          <a:prstGeom prst="round2DiagRect">
            <a:avLst/>
          </a:prstGeom>
          <a:solidFill>
            <a:srgbClr val="FFFF6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После </a:t>
            </a:r>
            <a:r>
              <a:rPr lang="ru-RU" sz="2400" b="1" dirty="0" smtClean="0"/>
              <a:t>школы работала продавцом в продуктовом магазине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apf.mail.ru/cgi-bin/readmsg/Фото-5.jpg?exif=1&amp;id=13369084870000000892;0;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3402377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4320480" cy="4918115"/>
          </a:xfrm>
          <a:prstGeom prst="round2DiagRect">
            <a:avLst/>
          </a:prstGeom>
          <a:solidFill>
            <a:srgbClr val="FFFF5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С </a:t>
            </a:r>
            <a:r>
              <a:rPr lang="ru-RU" sz="2400" b="1" dirty="0" smtClean="0"/>
              <a:t>июля 1941 года по февраль 1943 года работала десятником в </a:t>
            </a:r>
            <a:r>
              <a:rPr lang="ru-RU" sz="2400" b="1" dirty="0" err="1" smtClean="0"/>
              <a:t>Тайдонском</a:t>
            </a:r>
            <a:r>
              <a:rPr lang="ru-RU" sz="2400" b="1" dirty="0" smtClean="0"/>
              <a:t> леспромхозе. Там заготавливали лес для фронта. Это были трудные годы войны. Зима 41-го года была очень суровой, морозной, согреться было негде, не было даже вагончиков, грелись у костров.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apf.mail.ru/cgi-bin/readmsg/Фото-4.jpg?exif=1&amp;id=13369084870000000892;0;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631704" cy="4870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916832"/>
            <a:ext cx="4680520" cy="4597003"/>
          </a:xfrm>
          <a:prstGeom prst="round2DiagRect">
            <a:avLst/>
          </a:prstGeom>
          <a:solidFill>
            <a:srgbClr val="FFFF5B"/>
          </a:solidFill>
          <a:ln>
            <a:solidFill>
              <a:srgbClr val="FFFF6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А </a:t>
            </a:r>
            <a:r>
              <a:rPr lang="ru-RU" sz="2400" b="1" dirty="0" smtClean="0"/>
              <a:t>летом были другие трудности: комары, гнус, мошка, ведь работали в тайге. Но чтобы выполнить норму по заготовке леса, в любое время года работали по 12 часов в сутки. Зимой лес заготавливали, а весной отправляли его самосплавом по р. Томь до Кемеровского лесоприемника.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51520" y="476672"/>
            <a:ext cx="4716016" cy="5736491"/>
          </a:xfrm>
          <a:prstGeom prst="round2DiagRect">
            <a:avLst/>
          </a:prstGeom>
          <a:solidFill>
            <a:srgbClr val="FFFF6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После леспромхоза до конца войны работала в пекарне, где пекли хлеб и сушили сухари для отправки на фронт. Просеивали муку и замешивали тесто вручную в огромных чанах, в день по несколько тонн. Потом по нормам хлеб резали и сушили сухари. В пекарне было всегда очень жарко, даже зимой, – сухари сушили в огромных открытых печах, около которых приходилось стоять всю смену. Девиз во время войны был один: «Всё для фронта, всё для победы!» За труд во время войны имеет удостоверение «Труженика тыла».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2" name="Picture 5" descr="Картинка 15 из 523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2592387" cy="4321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img-fotki.yandex.ru/get/3305/san-alondra.4/0_1ba3c_93e2cd92_X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332656"/>
            <a:ext cx="4249737" cy="3187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4116388" cy="287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55976" y="1717268"/>
            <a:ext cx="4608512" cy="4961870"/>
          </a:xfrm>
          <a:prstGeom prst="round2DiagRect">
            <a:avLst/>
          </a:prstGeom>
          <a:solidFill>
            <a:srgbClr val="FFFF6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После войны работала в школе: топила печи – школы тогда отапливались дровами, готовила ученикам завтраки. Умела шить, детям к каждому празднику шила обновки: мальчишкам штаны, девочкам платья, помогала всем соседям. О таких людях, как наша прабабушка, говорят: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«И чтец, и жнец, и на дуде игрец».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apf.mail.ru/cgi-bin/readmsg/Фото-6.jpg?exif=1&amp;id=13369084870000000892;0;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4559829" cy="3419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51520" y="2238455"/>
            <a:ext cx="4104456" cy="4516636"/>
          </a:xfrm>
          <a:prstGeom prst="round2DiagRect">
            <a:avLst/>
          </a:prstGeom>
          <a:solidFill>
            <a:srgbClr val="FFFF5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раб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абушка всегда много работала, воспитывала детей, при этом вела большое хозяйство: держала коров, свиней, овец, гусей, уток, кур, держала пасеку, был большой огород. Еще ловили рыбу, собирали грибы и ягоду, охотились.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h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apf.mail.ru/cgi-bin/readmsg/Фото-15.jpg?exif=1&amp;id=13369086510000000956;0;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414338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apf.mail.ru/cgi-bin/readmsg/Фото-14.jpg?exif=1&amp;id=13369086510000000956;0;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4149551" cy="352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apf.mail.ru/cgi-bin/readmsg/Фото-13.jpg?exif=1&amp;id=13369086510000000956;0;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16832"/>
            <a:ext cx="294054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23528" y="5003925"/>
            <a:ext cx="8568952" cy="1328023"/>
          </a:xfrm>
          <a:prstGeom prst="round2DiagRect">
            <a:avLst/>
          </a:prstGeom>
          <a:solidFill>
            <a:srgbClr val="FFFF6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Бабушка родила и воспитала шесть детей, дала им всем образование. Воспитывала детей в строгости, учила их отвечать за свои поступки, уважать старших.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445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26</cp:revision>
  <dcterms:created xsi:type="dcterms:W3CDTF">2012-05-13T12:36:42Z</dcterms:created>
  <dcterms:modified xsi:type="dcterms:W3CDTF">2012-05-13T15:21:09Z</dcterms:modified>
</cp:coreProperties>
</file>