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B6363D-5331-473A-B895-306A304B2862}" type="datetimeFigureOut">
              <a:rPr lang="ru-RU" smtClean="0"/>
              <a:t>22.05.2011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E4DE7A-AD1B-425B-81C9-BDBE23EBBB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" t="5235" r="-776" b="11031"/>
          <a:stretch/>
        </p:blipFill>
        <p:spPr>
          <a:xfrm>
            <a:off x="4644008" y="590309"/>
            <a:ext cx="4114800" cy="3518225"/>
          </a:xfrm>
        </p:spPr>
      </p:pic>
      <p:sp>
        <p:nvSpPr>
          <p:cNvPr id="13" name="Прямоугольник 12"/>
          <p:cNvSpPr/>
          <p:nvPr/>
        </p:nvSpPr>
        <p:spPr>
          <a:xfrm>
            <a:off x="395536" y="2132856"/>
            <a:ext cx="46805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СИЛИНСКИЙ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МИХАИЛ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ПАВЛОВИЧ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3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-370" r="4183" b="370"/>
          <a:stretch/>
        </p:blipFill>
        <p:spPr>
          <a:xfrm>
            <a:off x="4498324" y="1131425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Приходит день, когда ты надеваешь все награды.</a:t>
            </a:r>
          </a:p>
          <a:p>
            <a:pPr marL="0" indent="0">
              <a:buNone/>
            </a:pPr>
            <a:r>
              <a:rPr lang="ru-RU" dirty="0" smtClean="0"/>
              <a:t>Из года в год, как на поверку держишь путь.</a:t>
            </a:r>
          </a:p>
          <a:p>
            <a:pPr marL="0" indent="0">
              <a:buNone/>
            </a:pPr>
            <a:r>
              <a:rPr lang="ru-RU" dirty="0" smtClean="0"/>
              <a:t>Из года в год товарищей теряешь</a:t>
            </a:r>
          </a:p>
          <a:p>
            <a:pPr marL="0" indent="0">
              <a:buNone/>
            </a:pPr>
            <a:r>
              <a:rPr lang="ru-RU" dirty="0" smtClean="0"/>
              <a:t>Стоишь…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молчишь…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- и вспоминаешь…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/>
              <a:t>За мир на земле!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267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Родился 10 февраля 1925 года в </a:t>
            </a:r>
            <a:r>
              <a:rPr lang="ru-RU" sz="3000" dirty="0" smtClean="0"/>
              <a:t>Вологодской</a:t>
            </a:r>
            <a:r>
              <a:rPr lang="ru-RU" sz="2800" dirty="0" smtClean="0"/>
              <a:t> области, </a:t>
            </a:r>
            <a:r>
              <a:rPr lang="ru-RU" sz="2800" dirty="0" err="1" smtClean="0"/>
              <a:t>Торногского</a:t>
            </a:r>
            <a:r>
              <a:rPr lang="ru-RU" sz="2800" dirty="0" smtClean="0"/>
              <a:t> района, д. </a:t>
            </a:r>
            <a:r>
              <a:rPr lang="ru-RU" sz="2800" dirty="0" err="1" smtClean="0"/>
              <a:t>Никифоровка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Хозяйство отца Павла </a:t>
            </a:r>
            <a:r>
              <a:rPr lang="ru-RU" sz="2800" dirty="0" err="1" smtClean="0"/>
              <a:t>Варфаломеевича</a:t>
            </a:r>
            <a:r>
              <a:rPr lang="ru-RU" sz="2800" dirty="0" smtClean="0"/>
              <a:t> было крепким и работы хватало на всех</a:t>
            </a:r>
            <a:endParaRPr lang="ru-RU" sz="2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4398"/>
          <a:stretch>
            <a:fillRect/>
          </a:stretch>
        </p:blipFill>
        <p:spPr>
          <a:xfrm>
            <a:off x="4475174" y="764704"/>
            <a:ext cx="4417305" cy="3506102"/>
          </a:xfrm>
        </p:spPr>
      </p:pic>
    </p:spTree>
    <p:extLst>
      <p:ext uri="{BB962C8B-B14F-4D97-AF65-F5344CB8AC3E}">
        <p14:creationId xmlns:p14="http://schemas.microsoft.com/office/powerpoint/2010/main" val="38338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b="20147"/>
          <a:stretch/>
        </p:blipFill>
        <p:spPr>
          <a:xfrm>
            <a:off x="4475175" y="694481"/>
            <a:ext cx="4114800" cy="357632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06658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Уже в августе 1943 года, приняв присягу, получив новое обмундирование, отправили на фронт. Михаил попал на 2-ой Белорусский фронт под командованием Рокоссовского  в 170 дивизию, 93 стрелковый полк. Направление Гомель- Могилев.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Первое боевое крещение- каким оно было страшным. Это был ад для еще необстрелянных пацанов.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016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9" b="21639"/>
          <a:stretch>
            <a:fillRect/>
          </a:stretch>
        </p:blipFill>
        <p:spPr>
          <a:xfrm>
            <a:off x="4355976" y="1052736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4176465" cy="41764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«Прошли всю </a:t>
            </a:r>
            <a:r>
              <a:rPr lang="ru-RU" dirty="0" err="1" smtClean="0"/>
              <a:t>Брянщину</a:t>
            </a:r>
            <a:r>
              <a:rPr lang="ru-RU" dirty="0" smtClean="0"/>
              <a:t>, были в окружениях, были в разведках, были ситуации, когда готовы были умереть, чтобы не видеть всего этого ужаса. Однажды в Брянском лесу оказались в окружении. Со всех сторон по нам била артиллерия, шли танки. Командир взвода </a:t>
            </a:r>
            <a:r>
              <a:rPr lang="ru-RU" dirty="0" err="1" smtClean="0"/>
              <a:t>Горковенко</a:t>
            </a:r>
            <a:r>
              <a:rPr lang="ru-RU" dirty="0" smtClean="0"/>
              <a:t>  дал приказ подбить головной танк. Вот позади уже наши окопы и танк близко, а над головой пули свистят, но их не слышишь. В голове только – надо подбить головной танк… только бы добросить… только бы не промахнуться… Как бросил, как оказался в своем окопчике … не помню. Очнулся, когда ком. взвода поздравлял. Вот за это представили к награде «За отвагу» - второй, а первая была медаль «За боевые заслуги»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Это в памяти останется на вечно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52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332656"/>
            <a:ext cx="6862466" cy="43204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Шли бои, враг отступал . Под деревней Крюково шли ожесточенные бои. Мосты были взорваны, железные дороги выведены из строя. Задача перед нами стояла : перебраться через реку и там закрепиться. Много солдат погибло во время переправы. Помню был день – очнулся ночь, попытался подняться, сразу теряю сознание. Очнулся когда меня </a:t>
            </a:r>
            <a:r>
              <a:rPr lang="ru-RU" sz="1800" dirty="0" err="1" smtClean="0"/>
              <a:t>трес</a:t>
            </a:r>
            <a:r>
              <a:rPr lang="ru-RU" sz="1800" dirty="0" smtClean="0"/>
              <a:t> санитар. Он бинтовал мне руки, ноги. От боли я вновь и вновь впадал в беспамятство. Очнулся в медсанбате, операция за операцией. Долгие месяцы лечения в госпиталях, а затем эвакуация в Сибирь. В госпитале в Москве узнал о новой награде « За отвагу» . Ранения были тяжелые, как остался живым… Контузия, ранение в голову и еще 6 ран.  Стал инвалидом  2- ой группы на всю жизнь.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1"/>
            <a:ext cx="7013084" cy="1143000"/>
          </a:xfrm>
        </p:spPr>
        <p:txBody>
          <a:bodyPr/>
          <a:lstStyle/>
          <a:p>
            <a:r>
              <a:rPr lang="ru-RU" dirty="0" smtClean="0"/>
              <a:t>Первое ранение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2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 b="459"/>
          <a:stretch>
            <a:fillRect/>
          </a:stretch>
        </p:blipFill>
        <p:spPr>
          <a:xfrm>
            <a:off x="4860032" y="1124744"/>
            <a:ext cx="3898776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1946 году, находясь в военном госпитале п. Кедровка Кемеровской области познакомился со своей будущей женой Валентиной. Решил остаться в Сибири. 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жизнь продолжается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13453" r="-844" b="4065"/>
          <a:stretch/>
        </p:blipFill>
        <p:spPr>
          <a:xfrm>
            <a:off x="4499992" y="476672"/>
            <a:ext cx="4114800" cy="490741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1052736"/>
            <a:ext cx="3694114" cy="259228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Вспоминают свадьбу:</a:t>
            </a:r>
          </a:p>
          <a:p>
            <a:pPr marL="0" indent="0">
              <a:buNone/>
            </a:pPr>
            <a:r>
              <a:rPr lang="ru-RU" sz="2000" dirty="0" smtClean="0"/>
              <a:t>« Один матрац с соломою</a:t>
            </a:r>
          </a:p>
          <a:p>
            <a:pPr marL="0" indent="0">
              <a:buNone/>
            </a:pPr>
            <a:r>
              <a:rPr lang="ru-RU" sz="2000" dirty="0" smtClean="0"/>
              <a:t>   Одна шинель солдатская.</a:t>
            </a:r>
          </a:p>
          <a:p>
            <a:pPr marL="0" indent="0">
              <a:buNone/>
            </a:pPr>
            <a:r>
              <a:rPr lang="ru-RU" sz="2000" dirty="0" smtClean="0"/>
              <a:t>   Одна бутылка крепкого,</a:t>
            </a:r>
          </a:p>
          <a:p>
            <a:pPr marL="0" indent="0">
              <a:buNone/>
            </a:pPr>
            <a:r>
              <a:rPr lang="ru-RU" sz="2000" dirty="0" smtClean="0"/>
              <a:t>   Да матушкино    благословение»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Новая страница жизни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267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" t="2610" r="281" b="10666"/>
          <a:stretch/>
        </p:blipFill>
        <p:spPr>
          <a:xfrm>
            <a:off x="4440451" y="520860"/>
            <a:ext cx="4114800" cy="482664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714658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Михаил и Валентина трудились сначала в колхозе д. Старая Кедровка, а с 1954 года на разрезе «Кедровском» Михаил на гидроустановке, где проработал 25 лет и никто не подозревал, что он инвалид, все вскрылось когда на пенсию пошел.</a:t>
            </a:r>
          </a:p>
          <a:p>
            <a:r>
              <a:rPr lang="ru-RU" sz="2000" dirty="0" smtClean="0"/>
              <a:t>Вырастили они с Валентиной трех дочерей и сына.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Крепка получилась семья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267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7620"/>
          <a:stretch/>
        </p:blipFill>
        <p:spPr>
          <a:xfrm>
            <a:off x="4475175" y="277792"/>
            <a:ext cx="4114800" cy="500026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2001 году Михаил и Валентина отметили золотую свадьбу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Душа в душу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7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530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Хозяйство отца Павла Варфаломеевича было крепким и работы хватало на всех</vt:lpstr>
      <vt:lpstr>Первое боевое крещение- каким оно было страшным. Это был ад для еще необстрелянных пацанов.</vt:lpstr>
      <vt:lpstr>Это в памяти останется на вечно</vt:lpstr>
      <vt:lpstr>Первое ранение</vt:lpstr>
      <vt:lpstr>Но жизнь продолжается</vt:lpstr>
      <vt:lpstr>Новая страница жизни</vt:lpstr>
      <vt:lpstr>Крепка получилась семья</vt:lpstr>
      <vt:lpstr>Душа в душу</vt:lpstr>
      <vt:lpstr>За мир на земле!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UserXP</dc:creator>
  <cp:lastModifiedBy>UserXP</cp:lastModifiedBy>
  <cp:revision>15</cp:revision>
  <dcterms:created xsi:type="dcterms:W3CDTF">2011-05-22T16:37:07Z</dcterms:created>
  <dcterms:modified xsi:type="dcterms:W3CDTF">2011-05-22T19:15:21Z</dcterms:modified>
</cp:coreProperties>
</file>