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2582" y="-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049A-4869-4F93-8ED5-F9137851FA8F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4C73-B72D-43E2-B08F-D7BC945F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3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049A-4869-4F93-8ED5-F9137851FA8F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4C73-B72D-43E2-B08F-D7BC945F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432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049A-4869-4F93-8ED5-F9137851FA8F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4C73-B72D-43E2-B08F-D7BC945F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70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049A-4869-4F93-8ED5-F9137851FA8F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4C73-B72D-43E2-B08F-D7BC945F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15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049A-4869-4F93-8ED5-F9137851FA8F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4C73-B72D-43E2-B08F-D7BC945F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3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049A-4869-4F93-8ED5-F9137851FA8F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4C73-B72D-43E2-B08F-D7BC945F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374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049A-4869-4F93-8ED5-F9137851FA8F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4C73-B72D-43E2-B08F-D7BC945F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262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049A-4869-4F93-8ED5-F9137851FA8F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4C73-B72D-43E2-B08F-D7BC945F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17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049A-4869-4F93-8ED5-F9137851FA8F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4C73-B72D-43E2-B08F-D7BC945F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26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049A-4869-4F93-8ED5-F9137851FA8F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4C73-B72D-43E2-B08F-D7BC945F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6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7049A-4869-4F93-8ED5-F9137851FA8F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44C73-B72D-43E2-B08F-D7BC945F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947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7049A-4869-4F93-8ED5-F9137851FA8F}" type="datetimeFigureOut">
              <a:rPr lang="ru-RU" smtClean="0"/>
              <a:t>03.05.2023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44C73-B72D-43E2-B08F-D7BC945F82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139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7" t="6258" r="11874" b="31772"/>
          <a:stretch/>
        </p:blipFill>
        <p:spPr bwMode="auto">
          <a:xfrm>
            <a:off x="764704" y="755576"/>
            <a:ext cx="5402634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4664" y="831641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Савин Павел Павлович</a:t>
            </a:r>
            <a:endParaRPr lang="ru-RU" sz="3600" b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4931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</Words>
  <Application>Microsoft Office PowerPoint</Application>
  <PresentationFormat>Экран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</cp:revision>
  <dcterms:created xsi:type="dcterms:W3CDTF">2023-05-03T03:32:59Z</dcterms:created>
  <dcterms:modified xsi:type="dcterms:W3CDTF">2023-05-03T03:42:22Z</dcterms:modified>
</cp:coreProperties>
</file>