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1" r:id="rId2"/>
    <p:sldId id="288" r:id="rId3"/>
    <p:sldId id="306" r:id="rId4"/>
    <p:sldId id="307" r:id="rId5"/>
    <p:sldId id="272" r:id="rId6"/>
    <p:sldId id="287" r:id="rId7"/>
    <p:sldId id="296" r:id="rId8"/>
    <p:sldId id="297" r:id="rId9"/>
    <p:sldId id="310" r:id="rId10"/>
    <p:sldId id="309" r:id="rId11"/>
    <p:sldId id="277" r:id="rId12"/>
    <p:sldId id="278" r:id="rId13"/>
    <p:sldId id="286" r:id="rId14"/>
    <p:sldId id="280" r:id="rId15"/>
    <p:sldId id="308" r:id="rId16"/>
    <p:sldId id="273" r:id="rId17"/>
    <p:sldId id="298" r:id="rId18"/>
    <p:sldId id="291" r:id="rId19"/>
    <p:sldId id="300" r:id="rId20"/>
    <p:sldId id="294" r:id="rId21"/>
    <p:sldId id="292" r:id="rId22"/>
    <p:sldId id="301" r:id="rId23"/>
    <p:sldId id="311" r:id="rId24"/>
    <p:sldId id="293" r:id="rId25"/>
    <p:sldId id="279" r:id="rId26"/>
    <p:sldId id="299" r:id="rId27"/>
    <p:sldId id="302" r:id="rId28"/>
    <p:sldId id="304" r:id="rId29"/>
    <p:sldId id="290" r:id="rId30"/>
    <p:sldId id="30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33"/>
    <a:srgbClr val="00CC00"/>
    <a:srgbClr val="878787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96" autoAdjust="0"/>
    <p:restoredTop sz="94660"/>
  </p:normalViewPr>
  <p:slideViewPr>
    <p:cSldViewPr>
      <p:cViewPr>
        <p:scale>
          <a:sx n="80" d="100"/>
          <a:sy n="80" d="100"/>
        </p:scale>
        <p:origin x="-103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7441D-2F05-4D60-B942-A792543370FE}" type="datetimeFigureOut">
              <a:rPr lang="ru-RU" smtClean="0"/>
              <a:t>15.11.2015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DDCDE-0E77-4963-8CA6-5C1CEEF326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9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DDCDE-0E77-4963-8CA6-5C1CEEF326F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82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DDCDE-0E77-4963-8CA6-5C1CEEF326F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1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7962A-799A-4F7B-BC34-6A17EC85EF2D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45E48-81E9-401C-B025-C672732B7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1543-DEE5-4842-9F7E-FEFDEC2BBBDD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AC761-7F2B-4210-A7AF-CBE486ECD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2A807-8834-4066-B12E-AA8E1CA5E8B7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DAE8C-4BE0-4BD5-89E2-AE4D433CA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DFB34-FD4B-4652-BA01-E4CB6608BC20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D195F-A88C-4952-AF61-9A8B92635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58D2-F72C-456E-A26B-8650BCA9BEB2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E8039-9A09-46FB-906A-F49AD68C32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99988-54C5-40B5-A2CE-31FB6B1B5378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87CEA-839C-44BB-A1F1-C3D3E5E1C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B6279-8D8F-4D53-80EE-C22C25FA0AF7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085E8-DD65-4E27-94FF-755487D80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606E-AFAE-49B3-80A8-5BBC129D37CA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D52A-8CEF-48AB-9527-E5ABE836D4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59837-088A-47B8-97D9-9B162EDD2104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D8970-63C2-4159-9D4E-6DB4E516C1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72A80-7ACF-4DB6-9BD0-97C3A1237053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F0250-EBD0-4B61-BEFE-021AB9A64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8691E-33BC-44F8-B8AC-6230C7610157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3C99C-6233-4295-B222-01B29C4A5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5EF74-FA65-499F-8442-C123F88C1F78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62E74-1140-4072-9506-635F24361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ED7BE-4478-48A2-9B82-4E5693B4C9C9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F1AF-6334-420F-92BB-E3FDE33FF1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AB591D-A17C-4627-AD84-CA3E2A0DB12B}" type="datetimeFigureOut">
              <a:rPr lang="ru-RU"/>
              <a:pPr>
                <a:defRPr/>
              </a:pPr>
              <a:t>15.11.2015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828B8D-3C43-4A86-A312-F191681362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1259632" y="1052736"/>
            <a:ext cx="6787411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Городская акция</a:t>
            </a:r>
          </a:p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Ветераны- гордость нашего города!»</a:t>
            </a: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«Почетные ветераны города»</a:t>
            </a: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Кемерово-2015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V-lesu-prifrontov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573620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52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800" b="1" dirty="0" smtClean="0">
                <a:solidFill>
                  <a:schemeClr val="accent2"/>
                </a:solidFill>
              </a:rPr>
              <a:t>Орден Красной звезды</a:t>
            </a:r>
            <a:br>
              <a:rPr lang="ru-RU" sz="4800" b="1" dirty="0" smtClean="0">
                <a:solidFill>
                  <a:schemeClr val="accent2"/>
                </a:solidFill>
              </a:rPr>
            </a:br>
            <a:r>
              <a:rPr lang="ru-RU" sz="4800" b="1" dirty="0" smtClean="0">
                <a:solidFill>
                  <a:schemeClr val="accent2"/>
                </a:solidFill>
              </a:rPr>
              <a:t> за сбитый самолет</a:t>
            </a:r>
          </a:p>
        </p:txBody>
      </p:sp>
      <p:pic>
        <p:nvPicPr>
          <p:cNvPr id="2050" name="Picture 2" descr="https://upload.wikimedia.org/wikipedia/commons/0/0f/Order_of_the_Red_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3"/>
            <a:ext cx="5800725" cy="61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622599"/>
      </p:ext>
    </p:extLst>
  </p:cSld>
  <p:clrMapOvr>
    <a:masterClrMapping/>
  </p:clrMapOvr>
  <p:transition spd="slow" advClick="0" advTm="4502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570530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Орден Отечественной войны </a:t>
            </a:r>
            <a:r>
              <a:rPr lang="en-US" sz="2800" b="1" dirty="0" smtClean="0"/>
              <a:t>II</a:t>
            </a:r>
            <a:r>
              <a:rPr lang="ru-RU" sz="2800" b="1" dirty="0" smtClean="0"/>
              <a:t>  степени</a:t>
            </a:r>
            <a:r>
              <a:rPr lang="en-US" sz="2800" b="1" dirty="0" smtClean="0"/>
              <a:t> 1945 </a:t>
            </a:r>
            <a:r>
              <a:rPr lang="ru-RU" sz="2800" b="1" dirty="0" smtClean="0"/>
              <a:t>год</a:t>
            </a:r>
            <a:endParaRPr lang="ru-RU" sz="2800" b="1" dirty="0"/>
          </a:p>
        </p:txBody>
      </p:sp>
      <p:pic>
        <p:nvPicPr>
          <p:cNvPr id="3074" name="Picture 2" descr="https://upload.wikimedia.org/wikipedia/commons/3/3c/Order_Of_The_Patriotic_War_%282nd_Class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3204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503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42875" y="500063"/>
            <a:ext cx="85725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Женщины своей стойкостью и мужеством не уступали мужчинам. Они зорко следили за небом, создавая неприступный заградительный огонь , обороняя железнодорожные объекты.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Анна Васильевна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принимала участие  в освобождении Воронежа, Киева, Польши, форсировании реки Одер, реки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Нейсе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Орден Отечественной войны II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степени 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вручается за проявленное мужество и героизм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2778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560840" cy="5688632"/>
          </a:xfrm>
          <a:prstGeom prst="rect">
            <a:avLst/>
          </a:prstGeom>
        </p:spPr>
      </p:pic>
    </p:spTree>
  </p:cSld>
  <p:clrMapOvr>
    <a:masterClrMapping/>
  </p:clrMapOvr>
  <p:transition spd="slow" advClick="0" advTm="25865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05354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Медали и многочисленные благодарности:</a:t>
            </a:r>
          </a:p>
          <a:p>
            <a:pPr algn="ctr"/>
            <a:endParaRPr lang="ru-RU" sz="36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За боевые заслуги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За Победу над Германией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 Солдат Победы!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600" dirty="0" smtClean="0"/>
              <a:t>70-лет Победы над фашистской Германией!</a:t>
            </a:r>
          </a:p>
          <a:p>
            <a:pPr marL="285750" indent="-285750">
              <a:buFont typeface="Arial" charset="0"/>
              <a:buChar char="•"/>
            </a:pPr>
            <a:r>
              <a:rPr lang="ru-RU" sz="3600" dirty="0"/>
              <a:t>и</a:t>
            </a:r>
            <a:r>
              <a:rPr lang="ru-RU" sz="3600" dirty="0" smtClean="0"/>
              <a:t> другие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-9897397"/>
            <a:ext cx="5838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-9584660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 подумала о том, какой была бы сейчас жизнь на русской земле, если бы тогда, в те суровые, страшные годы, вы не отстояли нашу страну, не прогнали врагов. Наверное, я бы не родилась или была бы совсем не такая. На каком языке разговаривала? Знала ли свои корни? </a:t>
            </a:r>
          </a:p>
          <a:p>
            <a:pPr lvl="0" algn="just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каждым годом ветеранов становится все меньше. Это очень жалко. Но для меня День Победы - самый важный праздник. В свое время Вы совершили великое дело, Вы защитили нашу страну, нас. Теперь наше время и мы будем защищать Родину, заботиться о её будущем. Я уверена в том, что и у нас горячие,  смелые, отважные, любящие  сердца и огромная, безграничная  русская душа… </a:t>
            </a:r>
          </a:p>
          <a:p>
            <a:pPr lvl="0" algn="just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Вам за Победу!</a:t>
            </a:r>
          </a:p>
        </p:txBody>
      </p:sp>
    </p:spTree>
  </p:cSld>
  <p:clrMapOvr>
    <a:masterClrMapping/>
  </p:clrMapOvr>
  <p:transition spd="slow" advClick="0" advTm="3909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1" name="WordArt 15"/>
          <p:cNvSpPr>
            <a:spLocks noChangeArrowheads="1" noChangeShapeType="1" noTextEdit="1"/>
          </p:cNvSpPr>
          <p:nvPr/>
        </p:nvSpPr>
        <p:spPr bwMode="auto">
          <a:xfrm>
            <a:off x="-468313" y="2060575"/>
            <a:ext cx="8964613" cy="21605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200" b="1" i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Мирное время</a:t>
            </a:r>
            <a:endParaRPr lang="ru-RU" sz="3200" b="1" i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</p:cSld>
  <p:clrMapOvr>
    <a:masterClrMapping/>
  </p:clrMapOvr>
  <p:transition spd="slow" advClick="0" advTm="146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3357563" y="500063"/>
            <a:ext cx="594906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Есть высшее счастье на свете,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Любовь и надежду храня,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Оставить свой след на планете</a:t>
            </a:r>
          </a:p>
          <a:p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 имя грядущего  дня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99395"/>
            <a:ext cx="2571750" cy="219350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2589716" y="4071938"/>
            <a:ext cx="1847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188" y="2924944"/>
            <a:ext cx="83814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/>
              <a:t>После выхода на  пенсию Анна Васильевна </a:t>
            </a:r>
            <a:r>
              <a:rPr lang="ru-RU" sz="2800" i="1" dirty="0" smtClean="0"/>
              <a:t>является членом комиссии  городского Совета ветеранов по работе с участниками ВОВ и тружениками тыла.</a:t>
            </a:r>
          </a:p>
          <a:p>
            <a:pPr algn="just"/>
            <a:r>
              <a:rPr lang="ru-RU" sz="3200" dirty="0" smtClean="0"/>
              <a:t> </a:t>
            </a:r>
            <a:r>
              <a:rPr lang="ru-RU" sz="3200" dirty="0"/>
              <a:t>В</a:t>
            </a:r>
            <a:r>
              <a:rPr lang="ru-RU" sz="3200" dirty="0" smtClean="0"/>
              <a:t>едет работу по гражданско-патриотическому воспитанию молодежи, организует встречи и готовит материалы в клубе «Фронтовые подруги». </a:t>
            </a:r>
            <a:endParaRPr lang="ru-RU" sz="2400" dirty="0"/>
          </a:p>
        </p:txBody>
      </p:sp>
    </p:spTree>
  </p:cSld>
  <p:clrMapOvr>
    <a:masterClrMapping/>
  </p:clrMapOvr>
  <p:transition spd="slow" advClick="0" advTm="8389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marL="0" indent="0" eaLnBrk="1" hangingPunct="1"/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>Встречи с учащимися школы № 90 </a:t>
            </a:r>
            <a:r>
              <a:rPr lang="ru-RU" sz="4000" b="1" dirty="0" err="1"/>
              <a:t>г.Кемерово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 smtClean="0">
              <a:solidFill>
                <a:schemeClr val="accent2"/>
              </a:solidFill>
            </a:endParaRPr>
          </a:p>
        </p:txBody>
      </p:sp>
      <p:pic>
        <p:nvPicPr>
          <p:cNvPr id="7171" name="Picture 3" descr="C:\Users\uchitel\Desktop\DSCF458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28" y="1557338"/>
            <a:ext cx="614468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898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714375" y="5786438"/>
            <a:ext cx="73946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Встреча с активистами музея «Память» имени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Д.Ю.Климова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Почетные гости: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А.В.Котенко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А.Ф.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5656" y="384785"/>
            <a:ext cx="653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  <a:r>
              <a:rPr lang="ru-RU" sz="1600" dirty="0"/>
              <a:t>В</a:t>
            </a:r>
            <a:r>
              <a:rPr lang="ru-RU" sz="1600" dirty="0" smtClean="0"/>
              <a:t>стреча с активистами музея «Память» имени </a:t>
            </a:r>
            <a:r>
              <a:rPr lang="ru-RU" sz="1600" dirty="0" err="1" smtClean="0"/>
              <a:t>Д.Ю.Климова</a:t>
            </a:r>
            <a:endParaRPr lang="ru-RU" sz="1600" dirty="0"/>
          </a:p>
        </p:txBody>
      </p:sp>
      <p:pic>
        <p:nvPicPr>
          <p:cNvPr id="8194" name="Picture 2" descr="F:\котенко\DSCF45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784895"/>
            <a:ext cx="9144000" cy="712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44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6288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/>
                </a:solidFill>
              </a:rPr>
              <a:t>Урок города «Память огненных лет »</a:t>
            </a:r>
          </a:p>
        </p:txBody>
      </p:sp>
      <p:sp>
        <p:nvSpPr>
          <p:cNvPr id="34819" name="Содержимое 6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3" descr="C:\Documents and Settings\лёха космас\Рабочий стол\vo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84784"/>
            <a:ext cx="7777163" cy="518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853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143248"/>
            <a:ext cx="3143272" cy="3373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57166"/>
            <a:ext cx="1785936" cy="177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-367383" y="1928813"/>
            <a:ext cx="933187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Котенко Анна Васильевна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МБОУ «ООШ» №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90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Автор: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Мухорьянова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Ирина, 7 «В»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Руководитель: Ковалева О.Н.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442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chitel\Desktop\DSCF45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337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643313" y="1714500"/>
            <a:ext cx="18473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683568" y="500063"/>
            <a:ext cx="78488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города «Память огненных лет»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Почетные гости: А.В.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Котенко,А.Ф.Тарасова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котенко\DSCF4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97" y="1484784"/>
            <a:ext cx="9144000" cy="70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296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458618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Урок города 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«</a:t>
            </a:r>
            <a:r>
              <a:rPr lang="ru-RU" sz="5400" b="1" i="1" dirty="0" smtClean="0">
                <a:solidFill>
                  <a:schemeClr val="accent2"/>
                </a:solidFill>
              </a:rPr>
              <a:t>Память огненных лет»,</a:t>
            </a:r>
            <a:br>
              <a:rPr lang="ru-RU" sz="5400" b="1" i="1" dirty="0" smtClean="0">
                <a:solidFill>
                  <a:schemeClr val="accent2"/>
                </a:solidFill>
              </a:rPr>
            </a:br>
            <a:r>
              <a:rPr lang="ru-RU" sz="5400" b="1" i="1" dirty="0" smtClean="0">
                <a:solidFill>
                  <a:schemeClr val="accent2"/>
                </a:solidFill>
              </a:rPr>
              <a:t>посвященный 70-летию </a:t>
            </a:r>
            <a:r>
              <a:rPr lang="ru-RU" sz="4800" b="1" dirty="0" smtClean="0">
                <a:solidFill>
                  <a:schemeClr val="accent2"/>
                </a:solidFill>
              </a:rPr>
              <a:t>Победы в Великой Отечественной войне</a:t>
            </a:r>
            <a:br>
              <a:rPr lang="ru-RU" sz="4800" b="1" dirty="0" smtClean="0">
                <a:solidFill>
                  <a:schemeClr val="accent2"/>
                </a:solidFill>
              </a:rPr>
            </a:br>
            <a:r>
              <a:rPr lang="ru-RU" sz="2800" b="1" i="1" dirty="0" smtClean="0"/>
              <a:t> ( </a:t>
            </a:r>
            <a:r>
              <a:rPr lang="ru-RU" sz="3200" b="1" i="1" dirty="0" smtClean="0"/>
              <a:t>на фото </a:t>
            </a:r>
            <a:r>
              <a:rPr lang="ru-RU" sz="3200" b="1" i="1" dirty="0" err="1" smtClean="0"/>
              <a:t>А.В.Котенко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А.Ф.Тарасова</a:t>
            </a:r>
            <a:r>
              <a:rPr lang="ru-RU" sz="3200" b="1" i="1" dirty="0" smtClean="0"/>
              <a:t>, </a:t>
            </a:r>
            <a:r>
              <a:rPr lang="ru-RU" sz="3200" b="1" i="1" dirty="0" err="1" smtClean="0"/>
              <a:t>О.Н.Ковалева</a:t>
            </a:r>
            <a:r>
              <a:rPr lang="ru-RU" sz="3200" b="1" i="1" dirty="0" smtClean="0"/>
              <a:t>, Л.Н. Чудова</a:t>
            </a:r>
            <a:r>
              <a:rPr lang="ru-RU" sz="2800" b="1" i="1" dirty="0" smtClean="0"/>
              <a:t>)</a:t>
            </a:r>
          </a:p>
        </p:txBody>
      </p:sp>
    </p:spTree>
  </p:cSld>
  <p:clrMapOvr>
    <a:masterClrMapping/>
  </p:clrMapOvr>
  <p:transition spd="slow" advClick="0" advTm="257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620688"/>
            <a:ext cx="8229600" cy="432048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1027" name="Picture 3" descr="C:\Users\uchitel\Desktop\котенко\DSCF46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3874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14416"/>
      </p:ext>
    </p:extLst>
  </p:cSld>
  <p:clrMapOvr>
    <a:masterClrMapping/>
  </p:clrMapOvr>
  <p:transition spd="slow" advClick="0" advTm="2402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котенко\DSCF45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45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тенко\DSCF4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13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2"/>
                </a:solidFill>
              </a:rPr>
              <a:t>В </a:t>
            </a:r>
            <a:r>
              <a:rPr lang="ru-RU" sz="4000" b="1" dirty="0" err="1" smtClean="0">
                <a:solidFill>
                  <a:schemeClr val="accent2"/>
                </a:solidFill>
              </a:rPr>
              <a:t>Кемерове</a:t>
            </a:r>
            <a:r>
              <a:rPr lang="ru-RU" sz="4000" b="1" dirty="0" smtClean="0">
                <a:solidFill>
                  <a:schemeClr val="accent2"/>
                </a:solidFill>
              </a:rPr>
              <a:t>  подвели итоги  конкурса «Поколения вместе»</a:t>
            </a:r>
          </a:p>
        </p:txBody>
      </p:sp>
      <p:sp>
        <p:nvSpPr>
          <p:cNvPr id="17411" name="Содержимое 7"/>
          <p:cNvSpPr>
            <a:spLocks noGrp="1"/>
          </p:cNvSpPr>
          <p:nvPr>
            <p:ph sz="half" idx="4294967295"/>
          </p:nvPr>
        </p:nvSpPr>
        <p:spPr>
          <a:xfrm>
            <a:off x="0" y="1556792"/>
            <a:ext cx="8964488" cy="4525962"/>
          </a:xfrm>
        </p:spPr>
        <p:txBody>
          <a:bodyPr/>
          <a:lstStyle/>
          <a:p>
            <a:pPr algn="ctr"/>
            <a:r>
              <a:rPr lang="ru-RU" dirty="0"/>
              <a:t>В 2004 году постановлением </a:t>
            </a:r>
            <a:r>
              <a:rPr lang="ru-RU" dirty="0" smtClean="0"/>
              <a:t>  президиума </a:t>
            </a:r>
            <a:r>
              <a:rPr lang="ru-RU" dirty="0"/>
              <a:t>горсовета</a:t>
            </a:r>
            <a:r>
              <a:rPr lang="ru-RU" sz="2800" dirty="0"/>
              <a:t> </a:t>
            </a:r>
            <a:r>
              <a:rPr lang="ru-RU" dirty="0"/>
              <a:t>ветеранов </a:t>
            </a:r>
            <a:r>
              <a:rPr lang="ru-RU" dirty="0" smtClean="0"/>
              <a:t>утверждено                             Положение </a:t>
            </a:r>
            <a:r>
              <a:rPr lang="ru-RU" dirty="0"/>
              <a:t>о звании </a:t>
            </a:r>
          </a:p>
          <a:p>
            <a:pPr marL="0" indent="0">
              <a:buNone/>
            </a:pPr>
            <a:r>
              <a:rPr lang="ru-RU" sz="4400" dirty="0"/>
              <a:t>«Почетный ветеран г. </a:t>
            </a:r>
            <a:r>
              <a:rPr lang="ru-RU" sz="4400" dirty="0" smtClean="0"/>
              <a:t>Кемерово</a:t>
            </a:r>
            <a:r>
              <a:rPr lang="ru-RU" sz="4400" dirty="0"/>
              <a:t>»</a:t>
            </a:r>
          </a:p>
          <a:p>
            <a:r>
              <a:rPr lang="ru-RU" sz="2800" dirty="0" smtClean="0"/>
              <a:t> </a:t>
            </a:r>
            <a:r>
              <a:rPr lang="ru-RU" sz="2800" dirty="0"/>
              <a:t>Звание присуждается ветеранам войны и труда, внесшим </a:t>
            </a:r>
            <a:r>
              <a:rPr lang="ru-RU" sz="2800" dirty="0" smtClean="0"/>
              <a:t> значительный </a:t>
            </a:r>
            <a:r>
              <a:rPr lang="ru-RU" sz="2800" dirty="0"/>
              <a:t>вклад в строительство социальной и экономической </a:t>
            </a:r>
            <a:r>
              <a:rPr lang="ru-RU" sz="2800" dirty="0" smtClean="0"/>
              <a:t>структуры </a:t>
            </a:r>
            <a:r>
              <a:rPr lang="ru-RU" sz="2800" dirty="0"/>
              <a:t>города и не утратившим желания активно участвовать в </a:t>
            </a:r>
            <a:r>
              <a:rPr lang="ru-RU" sz="2800" dirty="0" smtClean="0"/>
              <a:t>жизни  городского </a:t>
            </a:r>
            <a:r>
              <a:rPr lang="ru-RU" sz="2800" dirty="0"/>
              <a:t>сообщества</a:t>
            </a:r>
            <a:r>
              <a:rPr lang="ru-RU" sz="2800" dirty="0" smtClean="0"/>
              <a:t>.</a:t>
            </a:r>
            <a:endParaRPr lang="ru-RU" sz="2800" dirty="0"/>
          </a:p>
          <a:p>
            <a:pPr marL="0" indent="0" eaLnBrk="1" hangingPunct="1">
              <a:buNone/>
            </a:pPr>
            <a:endParaRPr lang="ru-RU" sz="2800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 advClick="0" advTm="5892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250706"/>
          </a:xfrm>
        </p:spPr>
        <p:txBody>
          <a:bodyPr/>
          <a:lstStyle/>
          <a:p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2012 год-</a:t>
            </a:r>
            <a:r>
              <a:rPr lang="ru-RU" b="1" dirty="0" smtClean="0">
                <a:solidFill>
                  <a:schemeClr val="accent2"/>
                </a:solidFill>
              </a:rPr>
              <a:t/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присвоено звание 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dirty="0" smtClean="0">
                <a:solidFill>
                  <a:schemeClr val="accent2"/>
                </a:solidFill>
              </a:rPr>
              <a:t>« Почетный ветеран города Кемерово»</a:t>
            </a:r>
            <a:br>
              <a:rPr lang="ru-RU" b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Котенко Анне Васильевне</a:t>
            </a:r>
          </a:p>
        </p:txBody>
      </p:sp>
    </p:spTree>
  </p:cSld>
  <p:clrMapOvr>
    <a:masterClrMapping/>
  </p:clrMapOvr>
  <p:transition spd="slow" advClick="0" advTm="7977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333374"/>
            <a:ext cx="8229600" cy="6335985"/>
          </a:xfrm>
        </p:spPr>
        <p:txBody>
          <a:bodyPr/>
          <a:lstStyle/>
          <a:p>
            <a:endParaRPr lang="ru-RU" b="1" dirty="0" smtClean="0">
              <a:solidFill>
                <a:schemeClr val="accent2"/>
              </a:solidFill>
            </a:endParaRPr>
          </a:p>
        </p:txBody>
      </p:sp>
      <p:pic>
        <p:nvPicPr>
          <p:cNvPr id="4098" name="Picture 2" descr="C:\Users\uchitel\Desktop\сканирование котенко 14.11.2015\котенко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2819400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an_Doc0001 - копия (2)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BD5"/>
              </a:clrFrom>
              <a:clrTo>
                <a:srgbClr val="FDFBD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" b="5193"/>
          <a:stretch>
            <a:fillRect/>
          </a:stretch>
        </p:blipFill>
        <p:spPr bwMode="auto">
          <a:xfrm>
            <a:off x="1043608" y="62068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83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Box 9"/>
          <p:cNvSpPr txBox="1">
            <a:spLocks noChangeArrowheads="1"/>
          </p:cNvSpPr>
          <p:nvPr/>
        </p:nvSpPr>
        <p:spPr bwMode="auto">
          <a:xfrm>
            <a:off x="357188" y="5072063"/>
            <a:ext cx="83581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260648"/>
            <a:ext cx="669674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Теперь кто взялся бы измерить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Те боль и гнев, тоску и кровь…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Откуда брались силы верить, 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Что есть она – жива любовь?!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Любовь к семье, хлебам душистым,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К родимой нашей стороне –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Её не удалось фашистам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Ни задушить, ни сжечь в огне!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/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С любовью той вы в бой ходили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И победили! Слава вам!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Тот подвиг, что вы совершили</a:t>
            </a:r>
            <a:br>
              <a:rPr lang="ru-RU" sz="2800" b="1" i="1" dirty="0">
                <a:solidFill>
                  <a:srgbClr val="0070C0"/>
                </a:solidFill>
              </a:rPr>
            </a:br>
            <a:r>
              <a:rPr lang="ru-RU" sz="2800" b="1" i="1" dirty="0">
                <a:solidFill>
                  <a:srgbClr val="0070C0"/>
                </a:solidFill>
              </a:rPr>
              <a:t>Под силу лишь богатырям!..</a:t>
            </a:r>
            <a:br>
              <a:rPr lang="ru-RU" sz="2800" b="1" i="1" dirty="0">
                <a:solidFill>
                  <a:srgbClr val="0070C0"/>
                </a:solidFill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6205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body" sz="half" idx="1"/>
          </p:nvPr>
        </p:nvSpPr>
        <p:spPr>
          <a:xfrm>
            <a:off x="611188" y="5589588"/>
            <a:ext cx="7847012" cy="1268412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3600" b="1" dirty="0" smtClean="0">
                <a:solidFill>
                  <a:schemeClr val="accent2"/>
                </a:solidFill>
              </a:rPr>
              <a:t>             </a:t>
            </a:r>
            <a:r>
              <a:rPr lang="ru-RU" sz="4400" b="1" dirty="0" smtClean="0">
                <a:solidFill>
                  <a:schemeClr val="accent2"/>
                </a:solidFill>
              </a:rPr>
              <a:t>Котенко Анна Васильевна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chitel\Desktop\котенко\DSCF45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79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 rot="-858158">
            <a:off x="1707143" y="2239499"/>
            <a:ext cx="9220200" cy="24479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ru-RU" altLang="ru-RU" sz="2000" dirty="0">
                <a:solidFill>
                  <a:srgbClr val="0070C0"/>
                </a:solidFill>
              </a:rPr>
              <a:t>Спасибо за внимание</a:t>
            </a:r>
            <a:r>
              <a:rPr lang="ru-RU" altLang="ru-RU" sz="2000" dirty="0" smtClean="0"/>
              <a:t>!</a:t>
            </a:r>
            <a:r>
              <a:rPr lang="ru-RU" sz="20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3558158" scaled="1"/>
                </a:gradFill>
                <a:latin typeface="Impact"/>
              </a:rPr>
              <a:t>..</a:t>
            </a:r>
            <a:endParaRPr lang="ru-RU" sz="2000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3558158" scaled="1"/>
              </a:gradFill>
              <a:latin typeface="Impact"/>
            </a:endParaRPr>
          </a:p>
        </p:txBody>
      </p:sp>
    </p:spTree>
  </p:cSld>
  <p:clrMapOvr>
    <a:masterClrMapping/>
  </p:clrMapOvr>
  <p:transition spd="slow" advClick="0" advTm="209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ctr"/>
            <a:r>
              <a:rPr lang="ru-RU" sz="4800" dirty="0" smtClean="0"/>
              <a:t>Котенко Анна Васильевна</a:t>
            </a:r>
          </a:p>
          <a:p>
            <a:pPr algn="ctr"/>
            <a:r>
              <a:rPr lang="ru-RU" sz="4800" dirty="0" smtClean="0"/>
              <a:t> </a:t>
            </a:r>
          </a:p>
          <a:p>
            <a:pPr marL="0" indent="0" algn="ctr">
              <a:buNone/>
            </a:pPr>
            <a:r>
              <a:rPr lang="ru-RU" sz="4000" dirty="0" smtClean="0"/>
              <a:t>Родилась   5 ноября 1923 года  в Горьковской области д. </a:t>
            </a:r>
            <a:r>
              <a:rPr lang="ru-RU" sz="4000" dirty="0" err="1" smtClean="0"/>
              <a:t>Швечиха</a:t>
            </a:r>
            <a:endParaRPr lang="ru-RU" sz="4000" dirty="0" smtClean="0"/>
          </a:p>
          <a:p>
            <a:pPr marL="0" indent="0" algn="ctr">
              <a:buNone/>
            </a:pPr>
            <a:endParaRPr lang="ru-RU" sz="4000" dirty="0" smtClean="0"/>
          </a:p>
          <a:p>
            <a:pPr marL="0" indent="0" algn="ctr">
              <a:buNone/>
            </a:pPr>
            <a:r>
              <a:rPr lang="ru-RU" sz="4000" dirty="0" smtClean="0"/>
              <a:t>На </a:t>
            </a:r>
            <a:r>
              <a:rPr lang="ru-RU" sz="4000" dirty="0"/>
              <a:t>фронт ушла </a:t>
            </a:r>
            <a:r>
              <a:rPr lang="ru-RU" sz="4400" dirty="0"/>
              <a:t>добровольцем</a:t>
            </a:r>
            <a:r>
              <a:rPr lang="ru-RU" sz="4000" dirty="0"/>
              <a:t> </a:t>
            </a:r>
          </a:p>
          <a:p>
            <a:pPr marL="0" indent="0" algn="ctr">
              <a:buNone/>
            </a:pPr>
            <a:r>
              <a:rPr lang="ru-RU" sz="4400" dirty="0"/>
              <a:t>27 мая 1942 года</a:t>
            </a:r>
            <a:r>
              <a:rPr lang="ru-RU" sz="4400" dirty="0" smtClean="0"/>
              <a:t> </a:t>
            </a:r>
          </a:p>
          <a:p>
            <a:pPr algn="ctr"/>
            <a:endParaRPr lang="ru-RU" sz="4400" dirty="0" smtClean="0"/>
          </a:p>
          <a:p>
            <a:pPr marL="0" indent="0" algn="ctr">
              <a:buNone/>
            </a:pPr>
            <a:r>
              <a:rPr lang="ru-RU" sz="4000" dirty="0" smtClean="0"/>
              <a:t>      </a:t>
            </a:r>
            <a:r>
              <a:rPr lang="ru-RU" sz="3600" dirty="0" smtClean="0"/>
              <a:t>   </a:t>
            </a:r>
            <a:r>
              <a:rPr lang="ru-RU" dirty="0" smtClean="0"/>
              <a:t>                                              </a:t>
            </a:r>
            <a:endParaRPr lang="ru-RU" dirty="0"/>
          </a:p>
        </p:txBody>
      </p:sp>
    </p:spTree>
  </p:cSld>
  <p:clrMapOvr>
    <a:masterClrMapping/>
  </p:clrMapOvr>
  <p:transition spd="slow" advClick="0" advTm="6306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5700916" y="5116869"/>
            <a:ext cx="274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канирование котенко 14.11.2015\котенко молодая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692697"/>
            <a:ext cx="2806700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6237312"/>
            <a:ext cx="36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5009147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Январь 1945 года,  сержант,</a:t>
            </a:r>
          </a:p>
          <a:p>
            <a:pPr algn="ctr"/>
            <a:r>
              <a:rPr lang="ru-RU" sz="2000" b="1" dirty="0"/>
              <a:t>к</a:t>
            </a:r>
            <a:r>
              <a:rPr lang="ru-RU" sz="2000" b="1" dirty="0" smtClean="0"/>
              <a:t>омандир зенитно-пулеметного расчета  7–ого  пулеметного полка</a:t>
            </a:r>
            <a:endParaRPr lang="ru-RU" sz="2000" b="1" dirty="0"/>
          </a:p>
        </p:txBody>
      </p:sp>
    </p:spTree>
  </p:cSld>
  <p:clrMapOvr>
    <a:masterClrMapping/>
  </p:clrMapOvr>
  <p:transition spd="slow" advClick="0" advTm="6045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3648" y="1196752"/>
            <a:ext cx="676875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Из воспоминаний Анны Васильевны Котенко </a:t>
            </a:r>
          </a:p>
          <a:p>
            <a:pPr algn="ctr"/>
            <a:r>
              <a:rPr lang="ru-RU" sz="3600" dirty="0" smtClean="0"/>
              <a:t>(поисковые материалы музея «Память» имени Д.Ю. Климова</a:t>
            </a:r>
            <a:r>
              <a:rPr lang="ru-RU" sz="4400" dirty="0" smtClean="0"/>
              <a:t>)</a:t>
            </a:r>
            <a:endParaRPr lang="ru-RU" sz="4400" dirty="0"/>
          </a:p>
        </p:txBody>
      </p:sp>
    </p:spTree>
  </p:cSld>
  <p:clrMapOvr>
    <a:masterClrMapping/>
  </p:clrMapOvr>
  <p:transition spd="slow" advClick="0" advTm="5601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sz="4000" dirty="0" smtClean="0"/>
              <a:t>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6632"/>
            <a:ext cx="8229600" cy="6009531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026" name="Picture 2" descr="C:\Users\uchitel\Desktop\сканирование котенко 14.11.2015\письмо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46" y="0"/>
            <a:ext cx="4602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7222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7772400" cy="1462088"/>
          </a:xfrm>
        </p:spPr>
        <p:txBody>
          <a:bodyPr/>
          <a:lstStyle/>
          <a:p>
            <a:pPr eaLnBrk="1" hangingPunct="1"/>
            <a:endParaRPr lang="ru-RU" sz="4000" b="1" dirty="0" smtClean="0">
              <a:solidFill>
                <a:schemeClr val="accent2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ru-RU" dirty="0" smtClean="0"/>
          </a:p>
        </p:txBody>
      </p:sp>
      <p:pic>
        <p:nvPicPr>
          <p:cNvPr id="6146" name="Picture 2" descr="C:\Users\uchitel\Desktop\сканирование котенко 14.11.2015\письмо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76" y="476672"/>
            <a:ext cx="6904037" cy="1016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1898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1" name="WordArt 15"/>
          <p:cNvSpPr>
            <a:spLocks noChangeArrowheads="1" noChangeShapeType="1" noTextEdit="1"/>
          </p:cNvSpPr>
          <p:nvPr/>
        </p:nvSpPr>
        <p:spPr bwMode="auto">
          <a:xfrm>
            <a:off x="-468313" y="2060575"/>
            <a:ext cx="8964613" cy="21605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b="1" i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Награды </a:t>
            </a:r>
          </a:p>
          <a:p>
            <a:pPr algn="ctr"/>
            <a:r>
              <a:rPr lang="ru-RU" sz="3600" b="1" i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Анны Васильевны Котенко</a:t>
            </a:r>
            <a:endParaRPr lang="ru-RU" sz="3600" b="1" i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530584832"/>
      </p:ext>
    </p:extLst>
  </p:cSld>
  <p:clrMapOvr>
    <a:masterClrMapping/>
  </p:clrMapOvr>
  <p:transition spd="slow" advClick="0" advTm="3292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1568</TotalTime>
  <Words>467</Words>
  <Application>Microsoft Office PowerPoint</Application>
  <PresentationFormat>Экран (4:3)</PresentationFormat>
  <Paragraphs>79</Paragraphs>
  <Slides>30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Орден Красной звезды  за сбитый самолет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Встречи с учащимися школы № 90 г.Кемерово </vt:lpstr>
      <vt:lpstr>Презентация PowerPoint</vt:lpstr>
      <vt:lpstr>Урок города «Память огненных лет »</vt:lpstr>
      <vt:lpstr>Презентация PowerPoint</vt:lpstr>
      <vt:lpstr>Презентация PowerPoint</vt:lpstr>
      <vt:lpstr>Урок города  «Память огненных лет», посвященный 70-летию Победы в Великой Отечественной войне  ( на фото А.В.Котенко, А.Ф.Тарасова, О.Н.Ковалева, Л.Н. Чудова)</vt:lpstr>
      <vt:lpstr> </vt:lpstr>
      <vt:lpstr>Презентация PowerPoint</vt:lpstr>
      <vt:lpstr>Презентация PowerPoint</vt:lpstr>
      <vt:lpstr>В Кемерове  подвели итоги  конкурса «Поколения вместе»</vt:lpstr>
      <vt:lpstr> 2012 год- присвоено звание  « Почетный ветеран города Кемерово» Котенко Анне Васильевне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uchitel</cp:lastModifiedBy>
  <cp:revision>163</cp:revision>
  <dcterms:created xsi:type="dcterms:W3CDTF">2011-10-26T13:33:33Z</dcterms:created>
  <dcterms:modified xsi:type="dcterms:W3CDTF">2015-11-15T09:10:48Z</dcterms:modified>
</cp:coreProperties>
</file>