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Бегеза</a:t>
            </a:r>
            <a:r>
              <a:rPr lang="ru-RU" sz="3200" dirty="0" smtClean="0"/>
              <a:t> Татьяна Ивановна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Если б не было учителя,</a:t>
            </a:r>
            <a:endParaRPr lang="ru-RU" dirty="0" smtClean="0"/>
          </a:p>
          <a:p>
            <a:r>
              <a:rPr lang="ru-RU" b="1" i="1" dirty="0" smtClean="0"/>
              <a:t>То и не было б, наверное,</a:t>
            </a:r>
            <a:endParaRPr lang="ru-RU" dirty="0" smtClean="0"/>
          </a:p>
          <a:p>
            <a:r>
              <a:rPr lang="ru-RU" b="1" i="1" dirty="0" smtClean="0"/>
              <a:t>Ни поэта, ни мыслителя,</a:t>
            </a:r>
            <a:endParaRPr lang="ru-RU" dirty="0" smtClean="0"/>
          </a:p>
          <a:p>
            <a:r>
              <a:rPr lang="ru-RU" b="1" i="1" dirty="0" smtClean="0"/>
              <a:t>Ни Шекспира, ни Коперника.</a:t>
            </a:r>
            <a:endParaRPr lang="ru-RU" dirty="0" smtClean="0"/>
          </a:p>
          <a:p>
            <a:r>
              <a:rPr lang="ru-RU" b="1" i="1" dirty="0" smtClean="0"/>
              <a:t>И поныне бы, наверное,</a:t>
            </a:r>
            <a:endParaRPr lang="ru-RU" dirty="0" smtClean="0"/>
          </a:p>
          <a:p>
            <a:r>
              <a:rPr lang="ru-RU" b="1" i="1" dirty="0" smtClean="0"/>
              <a:t>Если б не было учителя,</a:t>
            </a:r>
            <a:endParaRPr lang="ru-RU" dirty="0" smtClean="0"/>
          </a:p>
          <a:p>
            <a:r>
              <a:rPr lang="ru-RU" b="1" i="1" dirty="0" smtClean="0"/>
              <a:t>Неоткрытые Америки</a:t>
            </a:r>
            <a:endParaRPr lang="ru-RU" dirty="0" smtClean="0"/>
          </a:p>
          <a:p>
            <a:r>
              <a:rPr lang="ru-RU" b="1" i="1" dirty="0" smtClean="0"/>
              <a:t>Оставались неоткрытыми.</a:t>
            </a:r>
            <a:endParaRPr lang="ru-RU" dirty="0" smtClean="0"/>
          </a:p>
          <a:p>
            <a:r>
              <a:rPr lang="ru-RU" b="1" i="1" dirty="0" smtClean="0"/>
              <a:t>И не быть бы нам </a:t>
            </a:r>
            <a:r>
              <a:rPr lang="ru-RU" b="1" i="1" dirty="0" err="1" smtClean="0"/>
              <a:t>Икарами</a:t>
            </a:r>
            <a:r>
              <a:rPr lang="ru-RU" b="1" i="1" dirty="0" smtClean="0"/>
              <a:t>,</a:t>
            </a:r>
            <a:endParaRPr lang="ru-RU" dirty="0" smtClean="0"/>
          </a:p>
          <a:p>
            <a:r>
              <a:rPr lang="ru-RU" b="1" i="1" dirty="0" smtClean="0"/>
              <a:t>Никогда б не взмыли в небо мы,</a:t>
            </a:r>
            <a:endParaRPr lang="ru-RU" dirty="0" smtClean="0"/>
          </a:p>
          <a:p>
            <a:r>
              <a:rPr lang="ru-RU" b="1" i="1" dirty="0" smtClean="0"/>
              <a:t>Если б в нас его стараньями</a:t>
            </a:r>
            <a:endParaRPr lang="ru-RU" dirty="0" smtClean="0"/>
          </a:p>
          <a:p>
            <a:r>
              <a:rPr lang="ru-RU" b="1" i="1" dirty="0" smtClean="0"/>
              <a:t>Крылья выращены не были.</a:t>
            </a:r>
            <a:endParaRPr lang="ru-RU" dirty="0" smtClean="0"/>
          </a:p>
          <a:p>
            <a:r>
              <a:rPr lang="ru-RU" b="1" i="1" dirty="0" smtClean="0"/>
              <a:t>Без его бы сердца доброго</a:t>
            </a:r>
            <a:endParaRPr lang="ru-RU" dirty="0" smtClean="0"/>
          </a:p>
          <a:p>
            <a:r>
              <a:rPr lang="ru-RU" b="1" i="1" dirty="0" smtClean="0"/>
              <a:t>Не был мир так удивителен.</a:t>
            </a:r>
            <a:endParaRPr lang="ru-RU" dirty="0" smtClean="0"/>
          </a:p>
          <a:p>
            <a:r>
              <a:rPr lang="ru-RU" b="1" i="1" dirty="0" smtClean="0"/>
              <a:t>Потому нам очень дорого</a:t>
            </a:r>
            <a:endParaRPr lang="ru-RU" dirty="0" smtClean="0"/>
          </a:p>
          <a:p>
            <a:r>
              <a:rPr lang="ru-RU" b="1" i="1" dirty="0" smtClean="0"/>
              <a:t>Имя нашего учителя!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Изображение 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0055" y="1676400"/>
            <a:ext cx="2981739" cy="4572000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r>
              <a:rPr lang="ru-RU" sz="3200" dirty="0" smtClean="0"/>
              <a:t>И пусть эти стихи станут поклоном всем учителям России: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000" b="1" i="1" dirty="0" smtClean="0"/>
              <a:t>Не смейте забывать учителей,</a:t>
            </a:r>
            <a:endParaRPr lang="ru-RU" sz="1000" dirty="0" smtClean="0"/>
          </a:p>
          <a:p>
            <a:r>
              <a:rPr lang="ru-RU" sz="1000" b="1" i="1" dirty="0" smtClean="0"/>
              <a:t>Они о нас тревожатся и помнят,</a:t>
            </a:r>
            <a:endParaRPr lang="ru-RU" sz="1000" dirty="0" smtClean="0"/>
          </a:p>
          <a:p>
            <a:r>
              <a:rPr lang="ru-RU" sz="1000" b="1" i="1" dirty="0" smtClean="0"/>
              <a:t>И в тишине задумавшихся комнат</a:t>
            </a:r>
            <a:endParaRPr lang="ru-RU" sz="1000" dirty="0" smtClean="0"/>
          </a:p>
          <a:p>
            <a:r>
              <a:rPr lang="ru-RU" sz="1000" b="1" i="1" dirty="0" smtClean="0"/>
              <a:t>Ждут наших возвращений и побед.</a:t>
            </a:r>
            <a:endParaRPr lang="ru-RU" sz="1000" dirty="0" smtClean="0"/>
          </a:p>
          <a:p>
            <a:r>
              <a:rPr lang="ru-RU" sz="1000" b="1" i="1" dirty="0" smtClean="0"/>
              <a:t> </a:t>
            </a:r>
            <a:endParaRPr lang="ru-RU" sz="1000" dirty="0" smtClean="0"/>
          </a:p>
          <a:p>
            <a:r>
              <a:rPr lang="ru-RU" sz="1000" b="1" i="1" dirty="0" smtClean="0"/>
              <a:t>Им не хватает этих встреч нечастых,</a:t>
            </a:r>
            <a:endParaRPr lang="ru-RU" sz="1000" dirty="0" smtClean="0"/>
          </a:p>
          <a:p>
            <a:r>
              <a:rPr lang="ru-RU" sz="1000" b="1" i="1" dirty="0" smtClean="0"/>
              <a:t>И сколько им ни минуло бы лет,</a:t>
            </a:r>
            <a:endParaRPr lang="ru-RU" sz="1000" dirty="0" smtClean="0"/>
          </a:p>
          <a:p>
            <a:r>
              <a:rPr lang="ru-RU" sz="1000" b="1" i="1" dirty="0" smtClean="0"/>
              <a:t>Слагается учительское счастье</a:t>
            </a:r>
            <a:endParaRPr lang="ru-RU" sz="1000" dirty="0" smtClean="0"/>
          </a:p>
          <a:p>
            <a:r>
              <a:rPr lang="ru-RU" sz="1000" b="1" i="1" dirty="0" smtClean="0"/>
              <a:t>Из наших ученических побед.</a:t>
            </a:r>
            <a:endParaRPr lang="ru-RU" sz="1000" dirty="0" smtClean="0"/>
          </a:p>
          <a:p>
            <a:r>
              <a:rPr lang="ru-RU" sz="1000" b="1" i="1" dirty="0" smtClean="0"/>
              <a:t> </a:t>
            </a:r>
            <a:endParaRPr lang="ru-RU" sz="1000" dirty="0" smtClean="0"/>
          </a:p>
          <a:p>
            <a:r>
              <a:rPr lang="ru-RU" sz="1000" b="1" i="1" dirty="0" smtClean="0"/>
              <a:t>А мы порой так равнодушны к ним:</a:t>
            </a:r>
            <a:endParaRPr lang="ru-RU" sz="1000" dirty="0" smtClean="0"/>
          </a:p>
          <a:p>
            <a:r>
              <a:rPr lang="ru-RU" sz="1000" b="1" i="1" dirty="0" smtClean="0"/>
              <a:t>Под Новый год не шлем им поздравлений,</a:t>
            </a:r>
            <a:endParaRPr lang="ru-RU" sz="1000" dirty="0" smtClean="0"/>
          </a:p>
          <a:p>
            <a:r>
              <a:rPr lang="ru-RU" sz="1000" b="1" i="1" dirty="0" smtClean="0"/>
              <a:t>Иль в суете, иль попросту из лени,</a:t>
            </a:r>
            <a:endParaRPr lang="ru-RU" sz="1000" dirty="0" smtClean="0"/>
          </a:p>
          <a:p>
            <a:r>
              <a:rPr lang="ru-RU" sz="1000" b="1" i="1" dirty="0" smtClean="0"/>
              <a:t>Не пишем, не заходим, не звоним.</a:t>
            </a:r>
            <a:endParaRPr lang="ru-RU" sz="1000" dirty="0" smtClean="0"/>
          </a:p>
          <a:p>
            <a:r>
              <a:rPr lang="ru-RU" sz="1000" b="1" i="1" dirty="0" smtClean="0"/>
              <a:t> </a:t>
            </a:r>
            <a:endParaRPr lang="ru-RU" sz="1000" dirty="0" smtClean="0"/>
          </a:p>
          <a:p>
            <a:r>
              <a:rPr lang="ru-RU" sz="1000" b="1" i="1" dirty="0" smtClean="0"/>
              <a:t>Они нас ждут, они следят за нами</a:t>
            </a:r>
            <a:endParaRPr lang="ru-RU" sz="1000" dirty="0" smtClean="0"/>
          </a:p>
          <a:p>
            <a:r>
              <a:rPr lang="ru-RU" sz="1000" b="1" i="1" dirty="0" smtClean="0"/>
              <a:t>И радуются всякий раз за тех,</a:t>
            </a:r>
            <a:endParaRPr lang="ru-RU" sz="1000" dirty="0" smtClean="0"/>
          </a:p>
          <a:p>
            <a:r>
              <a:rPr lang="ru-RU" sz="1000" b="1" i="1" dirty="0" smtClean="0"/>
              <a:t>Кто снова где-то выдержал экзамен</a:t>
            </a:r>
            <a:endParaRPr lang="ru-RU" sz="1000" dirty="0" smtClean="0"/>
          </a:p>
          <a:p>
            <a:r>
              <a:rPr lang="ru-RU" sz="1000" b="1" i="1" dirty="0" smtClean="0"/>
              <a:t>На мужество, на честность, на успех.</a:t>
            </a:r>
            <a:endParaRPr lang="ru-RU" sz="1000" dirty="0" smtClean="0"/>
          </a:p>
          <a:p>
            <a:r>
              <a:rPr lang="ru-RU" sz="1000" b="1" i="1" dirty="0" smtClean="0"/>
              <a:t> </a:t>
            </a:r>
            <a:endParaRPr lang="ru-RU" sz="1000" dirty="0" smtClean="0"/>
          </a:p>
          <a:p>
            <a:r>
              <a:rPr lang="ru-RU" sz="1000" b="1" i="1" dirty="0" smtClean="0"/>
              <a:t>Не смейте забывать учителей,</a:t>
            </a:r>
            <a:endParaRPr lang="ru-RU" sz="1000" dirty="0" smtClean="0"/>
          </a:p>
          <a:p>
            <a:r>
              <a:rPr lang="ru-RU" sz="1000" b="1" i="1" dirty="0" smtClean="0"/>
              <a:t>Пусть будет жизнь достойна их усилий.</a:t>
            </a:r>
            <a:endParaRPr lang="ru-RU" sz="1000" dirty="0" smtClean="0"/>
          </a:p>
          <a:p>
            <a:r>
              <a:rPr lang="ru-RU" sz="1000" b="1" i="1" dirty="0" smtClean="0"/>
              <a:t>Учителями славится Россия,</a:t>
            </a:r>
            <a:endParaRPr lang="ru-RU" sz="1000" dirty="0" smtClean="0"/>
          </a:p>
          <a:p>
            <a:r>
              <a:rPr lang="ru-RU" sz="1000" b="1" i="1" dirty="0" smtClean="0"/>
              <a:t>Ученики приносят славу ей.</a:t>
            </a:r>
            <a:endParaRPr lang="ru-RU" sz="1000" dirty="0" smtClean="0"/>
          </a:p>
          <a:p>
            <a:r>
              <a:rPr lang="ru-RU" sz="1000" b="1" i="1" dirty="0" smtClean="0"/>
              <a:t> </a:t>
            </a:r>
            <a:endParaRPr lang="ru-RU" sz="1000" dirty="0" smtClean="0"/>
          </a:p>
          <a:p>
            <a:r>
              <a:rPr lang="ru-RU" sz="1000" b="1" i="1" dirty="0" smtClean="0"/>
              <a:t>Не смейте забывать учителей.</a:t>
            </a:r>
            <a:endParaRPr lang="ru-RU" sz="1000" dirty="0"/>
          </a:p>
        </p:txBody>
      </p:sp>
      <p:pic>
        <p:nvPicPr>
          <p:cNvPr id="8" name="Содержимое 7" descr="Изображение 0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0055" y="1676400"/>
            <a:ext cx="2981739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С самого </a:t>
            </a:r>
            <a:r>
              <a:rPr lang="ru-RU" sz="3600" dirty="0" smtClean="0"/>
              <a:t>детства Татьяна Ивановна мечтала </a:t>
            </a:r>
            <a:r>
              <a:rPr lang="ru-RU" sz="3600" dirty="0" smtClean="0"/>
              <a:t>стать у</a:t>
            </a:r>
            <a:r>
              <a:rPr lang="ru-RU" sz="3600" dirty="0" smtClean="0"/>
              <a:t>чителем</a:t>
            </a:r>
            <a:endParaRPr lang="ru-RU" sz="3600" dirty="0"/>
          </a:p>
        </p:txBody>
      </p:sp>
      <p:pic>
        <p:nvPicPr>
          <p:cNvPr id="7" name="Содержимое 6" descr="Изображение 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39" y="1935163"/>
            <a:ext cx="7295121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 1955 году встретила свою первую любовь, а в ноябре состоялась свадьба и у них появились дети</a:t>
            </a:r>
            <a:endParaRPr lang="ru-RU" sz="3200" dirty="0"/>
          </a:p>
        </p:txBody>
      </p:sp>
      <p:pic>
        <p:nvPicPr>
          <p:cNvPr id="4" name="Содержимое 3" descr="Изображение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3396" y="1935163"/>
            <a:ext cx="331720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Работа Татьяны Ивановны была отмечена медалью «За доблестный труд»</a:t>
            </a:r>
            <a:endParaRPr lang="ru-RU" sz="3600" dirty="0"/>
          </a:p>
        </p:txBody>
      </p:sp>
      <p:pic>
        <p:nvPicPr>
          <p:cNvPr id="4" name="Содержимое 3" descr="Изображение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6082" y="1935163"/>
            <a:ext cx="3431836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значком «Отличник народного просвещения»</a:t>
            </a:r>
            <a:endParaRPr lang="ru-RU" sz="3200" dirty="0"/>
          </a:p>
        </p:txBody>
      </p:sp>
      <p:pic>
        <p:nvPicPr>
          <p:cNvPr id="4" name="Содержимое 3" descr="Изображение 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248" y="2703417"/>
            <a:ext cx="7461504" cy="28529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А в 1984 году за заслуги в сфере образования ей было присвоено почетное звание «Заслуженный учитель школы РСФСР».</a:t>
            </a:r>
            <a:endParaRPr lang="ru-RU" sz="3200" dirty="0"/>
          </a:p>
        </p:txBody>
      </p:sp>
      <p:pic>
        <p:nvPicPr>
          <p:cNvPr id="4" name="Содержимое 3" descr="Изображение 00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3917" y="1935163"/>
            <a:ext cx="3116165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Судьба щедро одарила внуками семью </a:t>
            </a:r>
            <a:r>
              <a:rPr lang="ru-RU" sz="2400" dirty="0" err="1" smtClean="0"/>
              <a:t>Бегезы</a:t>
            </a:r>
            <a:r>
              <a:rPr lang="ru-RU" sz="2400" dirty="0" smtClean="0"/>
              <a:t>: два сына росли в семье Сергея, в 1988 году в семье Ирины родился Саша. Молодая бабушка была счастлива</a:t>
            </a:r>
            <a:endParaRPr lang="ru-RU" sz="2400" dirty="0"/>
          </a:p>
        </p:txBody>
      </p:sp>
      <p:pic>
        <p:nvPicPr>
          <p:cNvPr id="7" name="Содержимое 6" descr="Изображение 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1099" y="1920875"/>
            <a:ext cx="3350801" cy="4433888"/>
          </a:xfrm>
        </p:spPr>
      </p:pic>
      <p:pic>
        <p:nvPicPr>
          <p:cNvPr id="8" name="Содержимое 7" descr="Изображение 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0654"/>
            <a:ext cx="4038600" cy="28943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Татьяна Ивановна вот уже 39-й год работает учителем в школе №65, и до сих пор не разочаровалась в своей профессии</a:t>
            </a:r>
            <a:endParaRPr lang="ru-RU" sz="2400" dirty="0"/>
          </a:p>
        </p:txBody>
      </p:sp>
      <p:pic>
        <p:nvPicPr>
          <p:cNvPr id="7" name="Содержимое 6" descr="Изображение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585" y="1935163"/>
            <a:ext cx="3208830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Профессионализм, сердечность Татьяны Ивановны отмечены многочисленными наградами: «За доблестный труд», «За служение Кузбассу», «За веру и добро» и другими. Более 25 лет она носит звание «Заслуженный учитель школы РСФСР», «Отличник народного просвещения РСФСР».</a:t>
            </a:r>
            <a:endParaRPr lang="ru-RU" sz="2000" dirty="0"/>
          </a:p>
        </p:txBody>
      </p:sp>
      <p:pic>
        <p:nvPicPr>
          <p:cNvPr id="6" name="Содержимое 5" descr="Изображение 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7012" y="1920875"/>
            <a:ext cx="3538975" cy="4433888"/>
          </a:xfrm>
        </p:spPr>
      </p:pic>
      <p:pic>
        <p:nvPicPr>
          <p:cNvPr id="7" name="Содержимое 6" descr="Изображение 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4205" y="1920875"/>
            <a:ext cx="3466589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285</Words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Бегеза Татьяна Ивановна</vt:lpstr>
      <vt:lpstr> С самого детства Татьяна Ивановна мечтала стать учителем</vt:lpstr>
      <vt:lpstr>В 1955 году встретила свою первую любовь, а в ноябре состоялась свадьба и у них появились дети</vt:lpstr>
      <vt:lpstr> Работа Татьяны Ивановны была отмечена медалью «За доблестный труд»</vt:lpstr>
      <vt:lpstr>значком «Отличник народного просвещения»</vt:lpstr>
      <vt:lpstr>А в 1984 году за заслуги в сфере образования ей было присвоено почетное звание «Заслуженный учитель школы РСФСР».</vt:lpstr>
      <vt:lpstr>Судьба щедро одарила внуками семью Бегезы: два сына росли в семье Сергея, в 1988 году в семье Ирины родился Саша. Молодая бабушка была счастлива</vt:lpstr>
      <vt:lpstr>Татьяна Ивановна вот уже 39-й год работает учителем в школе №65, и до сих пор не разочаровалась в своей профессии</vt:lpstr>
      <vt:lpstr> Профессионализм, сердечность Татьяны Ивановны отмечены многочисленными наградами: «За доблестный труд», «За служение Кузбассу», «За веру и добро» и другими. Более 25 лет она носит звание «Заслуженный учитель школы РСФСР», «Отличник народного просвещения РСФСР».</vt:lpstr>
      <vt:lpstr>И пусть эти стихи станут поклоном всем учителям России: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Бегеза Татьяна Ивановна</dc:title>
  <cp:lastModifiedBy>Admin</cp:lastModifiedBy>
  <cp:revision>3</cp:revision>
  <dcterms:modified xsi:type="dcterms:W3CDTF">2012-05-14T00:57:28Z</dcterms:modified>
</cp:coreProperties>
</file>