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8971" autoAdjust="0"/>
  </p:normalViewPr>
  <p:slideViewPr>
    <p:cSldViewPr>
      <p:cViewPr>
        <p:scale>
          <a:sx n="118" d="100"/>
          <a:sy n="118" d="100"/>
        </p:scale>
        <p:origin x="-143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052736"/>
            <a:ext cx="8640960" cy="2448272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Работа на городскую акцию</a:t>
            </a:r>
            <a:br>
              <a:rPr lang="ru-RU" sz="3200" b="1" i="1" dirty="0">
                <a:solidFill>
                  <a:srgbClr val="FF0000"/>
                </a:solidFill>
              </a:rPr>
            </a:br>
            <a:r>
              <a:rPr lang="ru-RU" sz="3200" b="1" i="1" dirty="0">
                <a:solidFill>
                  <a:srgbClr val="FF0000"/>
                </a:solidFill>
              </a:rPr>
              <a:t/>
            </a:r>
            <a:br>
              <a:rPr lang="ru-RU" sz="3200" b="1" i="1" dirty="0">
                <a:solidFill>
                  <a:srgbClr val="FF0000"/>
                </a:solidFill>
              </a:rPr>
            </a:br>
            <a:r>
              <a:rPr lang="ru-RU" sz="3200" b="1" i="1" dirty="0">
                <a:solidFill>
                  <a:srgbClr val="FF0000"/>
                </a:solidFill>
              </a:rPr>
              <a:t>«Ветераны – гордость нашего города»</a:t>
            </a:r>
            <a:br>
              <a:rPr lang="ru-RU" sz="3200" b="1" i="1" dirty="0">
                <a:solidFill>
                  <a:srgbClr val="FF0000"/>
                </a:solidFill>
              </a:rPr>
            </a:br>
            <a:r>
              <a:rPr lang="ru-RU" sz="3200" b="1" i="1" dirty="0">
                <a:solidFill>
                  <a:srgbClr val="FF0000"/>
                </a:solidFill>
              </a:rPr>
              <a:t/>
            </a:r>
            <a:br>
              <a:rPr lang="ru-RU" sz="3200" b="1" i="1" dirty="0">
                <a:solidFill>
                  <a:srgbClr val="FF0000"/>
                </a:solidFill>
              </a:rPr>
            </a:br>
            <a:r>
              <a:rPr lang="ru-RU" sz="3200" b="1" i="1" dirty="0">
                <a:solidFill>
                  <a:srgbClr val="FF0000"/>
                </a:solidFill>
              </a:rPr>
              <a:t>«Фронтовики, наденьте ордена!»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4293096"/>
            <a:ext cx="3744416" cy="1368152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ru-RU" sz="2400" b="1" i="1" dirty="0">
                <a:solidFill>
                  <a:srgbClr val="FF0000"/>
                </a:solidFill>
              </a:rPr>
              <a:t>Авторы:</a:t>
            </a:r>
            <a:br>
              <a:rPr lang="ru-RU" sz="2400" b="1" i="1" dirty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</a:rPr>
              <a:t>Петренко </a:t>
            </a:r>
            <a:r>
              <a:rPr lang="ru-RU" sz="2400" b="1" i="1" dirty="0" smtClean="0">
                <a:solidFill>
                  <a:srgbClr val="FF0000"/>
                </a:solidFill>
              </a:rPr>
              <a:t>Анна,</a:t>
            </a:r>
            <a:r>
              <a:rPr lang="ru-RU" sz="2400" b="1" i="1" dirty="0">
                <a:solidFill>
                  <a:srgbClr val="FF0000"/>
                </a:solidFill>
              </a:rPr>
              <a:t/>
            </a:r>
            <a:br>
              <a:rPr lang="ru-RU" sz="2400" b="1" i="1" dirty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</a:rPr>
              <a:t>Секачев Андрей</a:t>
            </a:r>
          </a:p>
          <a:p>
            <a:pPr algn="r"/>
            <a:r>
              <a:rPr lang="ru-RU" sz="2400" b="1" i="1" dirty="0">
                <a:solidFill>
                  <a:srgbClr val="FF0000"/>
                </a:solidFill>
              </a:rPr>
              <a:t>10 «А », МБОУ «СОШ № 24 »</a:t>
            </a:r>
          </a:p>
          <a:p>
            <a:pPr algn="r"/>
            <a:r>
              <a:rPr lang="ru-RU" sz="2400" b="1" i="1" dirty="0">
                <a:solidFill>
                  <a:srgbClr val="FF0000"/>
                </a:solidFill>
              </a:rPr>
              <a:t>Доценко Т.А., </a:t>
            </a:r>
            <a:r>
              <a:rPr lang="ru-RU" sz="2400" b="1" i="1" dirty="0" smtClean="0">
                <a:solidFill>
                  <a:srgbClr val="FF0000"/>
                </a:solidFill>
              </a:rPr>
              <a:t>руководитель </a:t>
            </a:r>
            <a:r>
              <a:rPr lang="ru-RU" sz="2400" b="1" i="1" dirty="0">
                <a:solidFill>
                  <a:srgbClr val="FF0000"/>
                </a:solidFill>
              </a:rPr>
              <a:t>музея</a:t>
            </a:r>
          </a:p>
          <a:p>
            <a:pPr algn="r"/>
            <a:r>
              <a:rPr lang="ru-RU" sz="2400" b="1" i="1" dirty="0">
                <a:solidFill>
                  <a:srgbClr val="FF0000"/>
                </a:solidFill>
              </a:rPr>
              <a:t>МБОУ «СОШ № 24 »</a:t>
            </a:r>
          </a:p>
          <a:p>
            <a:pPr>
              <a:spcBef>
                <a:spcPts val="0"/>
              </a:spcBef>
            </a:pP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78355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Орден </a:t>
            </a:r>
            <a:r>
              <a:rPr lang="ru-RU" sz="3200" b="1" i="1" dirty="0" smtClean="0">
                <a:solidFill>
                  <a:srgbClr val="FF0000"/>
                </a:solidFill>
              </a:rPr>
              <a:t>«</a:t>
            </a:r>
            <a:r>
              <a:rPr lang="ru-RU" sz="3200" b="1" i="1" dirty="0">
                <a:solidFill>
                  <a:srgbClr val="FF0000"/>
                </a:solidFill>
              </a:rPr>
              <a:t>Красная звезда»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Приказом № 10/Н от 24.04.1945 награжден орденом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Красной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звезды».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Уничтожил 1 САУ, 5 огневых точек и 25 вражеских солдат.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4" name="Picture 6" descr="C:\Users\User\Desktop\img_988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119"/>
          <a:stretch/>
        </p:blipFill>
        <p:spPr bwMode="auto">
          <a:xfrm>
            <a:off x="4427984" y="3278187"/>
            <a:ext cx="3475462" cy="29326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590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>
                <a:solidFill>
                  <a:srgbClr val="FF0000"/>
                </a:solidFill>
              </a:rPr>
              <a:t>Грамота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2" descr="G:\фото для презент Балаганский\7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3210871" cy="4466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фото для презент Балаганский\7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16832"/>
            <a:ext cx="5413140" cy="3816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37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Страница из книги </a:t>
            </a:r>
            <a:br>
              <a:rPr lang="ru-RU" sz="3200" b="1" i="1" dirty="0">
                <a:solidFill>
                  <a:srgbClr val="FF0000"/>
                </a:solidFill>
              </a:rPr>
            </a:br>
            <a:r>
              <a:rPr lang="ru-RU" sz="3200" b="1" i="1" dirty="0">
                <a:solidFill>
                  <a:srgbClr val="FF0000"/>
                </a:solidFill>
              </a:rPr>
              <a:t>«Судьбы опаленные войной», </a:t>
            </a:r>
            <a:br>
              <a:rPr lang="ru-RU" sz="3200" b="1" i="1" dirty="0">
                <a:solidFill>
                  <a:srgbClr val="FF0000"/>
                </a:solidFill>
              </a:rPr>
            </a:br>
            <a:r>
              <a:rPr lang="ru-RU" sz="3200" b="1" i="1" dirty="0">
                <a:solidFill>
                  <a:srgbClr val="FF0000"/>
                </a:solidFill>
              </a:rPr>
              <a:t>г. Кемерово, 2015 </a:t>
            </a:r>
          </a:p>
        </p:txBody>
      </p:sp>
      <p:pic>
        <p:nvPicPr>
          <p:cNvPr id="4" name="Picture 3" descr="G:\фото для презент Балаганский\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58" t="2890"/>
          <a:stretch/>
        </p:blipFill>
        <p:spPr bwMode="auto">
          <a:xfrm>
            <a:off x="2627784" y="1988840"/>
            <a:ext cx="3684004" cy="4410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5387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Страница военного билета </a:t>
            </a:r>
          </a:p>
        </p:txBody>
      </p:sp>
      <p:pic>
        <p:nvPicPr>
          <p:cNvPr id="4" name="Picture 2" descr="G:\фото для презент Балаганский\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105837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6677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Диплом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окончании Кемеровского горного техникума по специальности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«Горная электромеханика», 1950г.</a:t>
            </a:r>
          </a:p>
        </p:txBody>
      </p:sp>
      <p:pic>
        <p:nvPicPr>
          <p:cNvPr id="4" name="Picture 2" descr="G:\фото для презент Балаганский\1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4499991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фото для презент Балаганский\13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319" y="3128281"/>
            <a:ext cx="4644008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2204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Выписка из табеля учета успеваемости </a:t>
            </a:r>
          </a:p>
        </p:txBody>
      </p:sp>
      <p:pic>
        <p:nvPicPr>
          <p:cNvPr id="4" name="Picture 2" descr="G:\фото для презент Балаганский\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5472608" cy="526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4180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Петр Никифорович – первый мэр города Березовский.</a:t>
            </a:r>
          </a:p>
        </p:txBody>
      </p:sp>
      <p:pic>
        <p:nvPicPr>
          <p:cNvPr id="4" name="Picture 2" descr="G:\фото для презент Балаганский\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8229600" cy="2898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6758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Удостоверение № 91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 1968 года в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течение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 лет жил и работал на севере поселка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Кулар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заместителем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директора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снабжению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2" descr="G:\фото для презент Балаганский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8009132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9203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>
                <a:solidFill>
                  <a:srgbClr val="FF0000"/>
                </a:solidFill>
              </a:rPr>
              <a:t>Удостоверение</a:t>
            </a:r>
            <a:r>
              <a:rPr lang="ru-RU" dirty="0" smtClean="0"/>
              <a:t> </a:t>
            </a:r>
            <a:r>
              <a:rPr lang="ru-RU" sz="3200" b="1" i="1" dirty="0">
                <a:solidFill>
                  <a:srgbClr val="FF0000"/>
                </a:solidFill>
              </a:rPr>
              <a:t>№ 552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1984 году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Балаганский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П.Н. ушел на заслуженный отдых и вернулся в родной город Кемерово, за свой труд был </a:t>
            </a:r>
            <a:endParaRPr lang="ru-RU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удостоен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звания  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«Заслуженный работник Якутской АССР»</a:t>
            </a:r>
          </a:p>
        </p:txBody>
      </p:sp>
      <p:pic>
        <p:nvPicPr>
          <p:cNvPr id="4" name="Picture 2" descr="G:\фото для презент Балаганский\16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857628"/>
            <a:ext cx="8302601" cy="2664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4789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Медаль </a:t>
            </a:r>
            <a:r>
              <a:rPr lang="ru-RU" sz="3200" b="1" i="1" dirty="0" smtClean="0">
                <a:solidFill>
                  <a:srgbClr val="FF0000"/>
                </a:solidFill>
              </a:rPr>
              <a:t>«За </a:t>
            </a:r>
            <a:r>
              <a:rPr lang="ru-RU" sz="3200" b="1" i="1" dirty="0">
                <a:solidFill>
                  <a:srgbClr val="FF0000"/>
                </a:solidFill>
              </a:rPr>
              <a:t>освобождение Праги» </a:t>
            </a:r>
          </a:p>
        </p:txBody>
      </p:sp>
      <p:pic>
        <p:nvPicPr>
          <p:cNvPr id="4" name="Picture 2" descr="G:\фото для презент Балаганский\17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577838" cy="4750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7358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Война — какая-то кровавая лотерея, никогда никому неизвестно что, где и как произойдет, всё зависит от миллиона и миллиарда случайностей, всё решают минуты, секунды и мгновения.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>                                                             </a:t>
            </a:r>
          </a:p>
          <a:p>
            <a:pPr marL="0" indent="0" algn="ctr">
              <a:buNone/>
            </a:pPr>
            <a:r>
              <a:rPr lang="ru-RU" i="1" dirty="0"/>
              <a:t> </a:t>
            </a:r>
            <a:r>
              <a:rPr lang="ru-RU" i="1" dirty="0" smtClean="0"/>
              <a:t>                                                           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Иванов</a:t>
            </a:r>
          </a:p>
        </p:txBody>
      </p:sp>
    </p:spTree>
    <p:extLst>
      <p:ext uri="{BB962C8B-B14F-4D97-AF65-F5344CB8AC3E}">
        <p14:creationId xmlns=""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Медаль «За </a:t>
            </a:r>
            <a:r>
              <a:rPr lang="ru-RU" sz="3200" b="1" i="1" dirty="0">
                <a:solidFill>
                  <a:srgbClr val="FF0000"/>
                </a:solidFill>
              </a:rPr>
              <a:t>победу над </a:t>
            </a:r>
            <a:r>
              <a:rPr lang="ru-RU" sz="3200" b="1" i="1" dirty="0" smtClean="0">
                <a:solidFill>
                  <a:srgbClr val="FF0000"/>
                </a:solidFill>
              </a:rPr>
              <a:t>Германией»  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G:\фото для презент Балаганский\17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328178" cy="4608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za-pobedu-nad-germaniej-v-velikoj-otechestvennoj-vojne-1941-1945-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240360" cy="45905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9384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Медаль </a:t>
            </a:r>
            <a:r>
              <a:rPr lang="ru-RU" sz="3200" b="1" i="1" dirty="0" smtClean="0">
                <a:solidFill>
                  <a:srgbClr val="FF0000"/>
                </a:solidFill>
              </a:rPr>
              <a:t>Жукова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4" name="Picture 2" descr="G:\фото для презент Балаганский\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175258" cy="48762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5516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Медаль «За служение Кузбассу»</a:t>
            </a:r>
          </a:p>
        </p:txBody>
      </p:sp>
      <p:pic>
        <p:nvPicPr>
          <p:cNvPr id="4" name="Picture 2" descr="G:\фото для презент Балаганский\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323711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366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Юбилейные медали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594360" indent="-457200">
              <a:spcBef>
                <a:spcPts val="0"/>
              </a:spcBef>
            </a:pPr>
            <a:r>
              <a:rPr lang="ru-RU" sz="8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«20 лет Победы в Великой Отечественной войне </a:t>
            </a:r>
            <a:endParaRPr lang="ru-RU" sz="8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94360" indent="-457200">
              <a:spcBef>
                <a:spcPts val="0"/>
              </a:spcBef>
              <a:buNone/>
            </a:pPr>
            <a:r>
              <a:rPr lang="ru-RU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1941-1945гг</a:t>
            </a:r>
            <a:r>
              <a:rPr lang="ru-RU" sz="8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.», 1965г</a:t>
            </a:r>
            <a:r>
              <a:rPr lang="ru-RU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ru-RU" sz="8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22910" indent="-285750">
              <a:spcBef>
                <a:spcPts val="0"/>
              </a:spcBef>
            </a:pPr>
            <a:endParaRPr lang="ru-RU" sz="8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94360" indent="-457200">
              <a:spcBef>
                <a:spcPts val="0"/>
              </a:spcBef>
            </a:pPr>
            <a:r>
              <a:rPr lang="ru-RU" sz="8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«30 лет Победы в Великой Отечественной войне </a:t>
            </a:r>
            <a:endParaRPr lang="ru-RU" sz="8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94360" indent="-457200">
              <a:spcBef>
                <a:spcPts val="0"/>
              </a:spcBef>
              <a:buNone/>
            </a:pPr>
            <a:r>
              <a:rPr lang="ru-RU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1941-1945гг</a:t>
            </a:r>
            <a:r>
              <a:rPr lang="ru-RU" sz="8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.», 1975г</a:t>
            </a:r>
            <a:r>
              <a:rPr lang="ru-RU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ru-RU" sz="8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80060">
              <a:spcBef>
                <a:spcPts val="0"/>
              </a:spcBef>
            </a:pPr>
            <a:endParaRPr lang="ru-RU" sz="8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94360" indent="-457200">
              <a:spcBef>
                <a:spcPts val="0"/>
              </a:spcBef>
            </a:pPr>
            <a:r>
              <a:rPr lang="ru-RU" sz="8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«40 лет Победы в Великой Отечественной войне </a:t>
            </a:r>
            <a:endParaRPr lang="ru-RU" sz="8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94360" indent="-457200">
              <a:spcBef>
                <a:spcPts val="0"/>
              </a:spcBef>
              <a:buNone/>
            </a:pPr>
            <a:r>
              <a:rPr lang="ru-RU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1941-1945гг</a:t>
            </a:r>
            <a:r>
              <a:rPr lang="ru-RU" sz="8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.», 1985г</a:t>
            </a:r>
            <a:r>
              <a:rPr lang="ru-RU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ru-RU" sz="8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22910" indent="-285750">
              <a:spcBef>
                <a:spcPts val="0"/>
              </a:spcBef>
            </a:pPr>
            <a:endParaRPr lang="ru-RU" sz="8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94360" indent="-457200">
              <a:spcBef>
                <a:spcPts val="0"/>
              </a:spcBef>
            </a:pPr>
            <a:r>
              <a:rPr lang="ru-RU" sz="8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«60 лет Победы в Великой Отечественной войне </a:t>
            </a:r>
            <a:endParaRPr lang="ru-RU" sz="8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94360" indent="-457200">
              <a:spcBef>
                <a:spcPts val="0"/>
              </a:spcBef>
              <a:buNone/>
            </a:pPr>
            <a:r>
              <a:rPr lang="ru-RU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1941-1945гг</a:t>
            </a:r>
            <a:r>
              <a:rPr lang="ru-RU" sz="8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.», 2005г</a:t>
            </a:r>
            <a:r>
              <a:rPr lang="ru-RU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ru-RU" sz="8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22910" indent="-285750">
              <a:spcBef>
                <a:spcPts val="0"/>
              </a:spcBef>
            </a:pPr>
            <a:endParaRPr lang="ru-RU" sz="8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94360" indent="-457200">
              <a:spcBef>
                <a:spcPts val="0"/>
              </a:spcBef>
            </a:pPr>
            <a:r>
              <a:rPr lang="ru-RU" sz="8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«65 лет Победы в Великой Отечественной войне </a:t>
            </a:r>
            <a:endParaRPr lang="ru-RU" sz="8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94360" indent="-457200">
              <a:spcBef>
                <a:spcPts val="0"/>
              </a:spcBef>
              <a:buNone/>
            </a:pPr>
            <a:r>
              <a:rPr lang="ru-RU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1941-1945гг</a:t>
            </a:r>
            <a:r>
              <a:rPr lang="ru-RU" sz="8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.», 2010г</a:t>
            </a:r>
            <a:r>
              <a:rPr lang="ru-RU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ru-RU" sz="8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22910" indent="-285750">
              <a:spcBef>
                <a:spcPts val="0"/>
              </a:spcBef>
            </a:pPr>
            <a:endParaRPr lang="ru-RU" sz="8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94360" indent="-457200">
              <a:spcBef>
                <a:spcPts val="0"/>
              </a:spcBef>
            </a:pPr>
            <a:r>
              <a:rPr lang="ru-RU" sz="8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«70 лет Победы в Великой Отечественной войне </a:t>
            </a:r>
            <a:endParaRPr lang="ru-RU" sz="8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94360" indent="-457200">
              <a:spcBef>
                <a:spcPts val="0"/>
              </a:spcBef>
              <a:buNone/>
            </a:pPr>
            <a:r>
              <a:rPr lang="ru-RU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1941-1945гг</a:t>
            </a:r>
            <a:r>
              <a:rPr lang="ru-RU" sz="8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.», 2015г</a:t>
            </a:r>
            <a:r>
              <a:rPr lang="ru-RU" sz="8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8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500042"/>
            <a:ext cx="20955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2928934"/>
            <a:ext cx="1785940" cy="321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28355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Юбилейные медали «Вооруженных </a:t>
            </a:r>
            <a:r>
              <a:rPr lang="ru-RU" sz="3200" b="1" i="1" dirty="0">
                <a:solidFill>
                  <a:srgbClr val="FF0000"/>
                </a:solidFill>
              </a:rPr>
              <a:t>сил </a:t>
            </a:r>
            <a:r>
              <a:rPr lang="ru-RU" sz="3200" b="1" i="1" dirty="0" smtClean="0">
                <a:solidFill>
                  <a:srgbClr val="FF0000"/>
                </a:solidFill>
              </a:rPr>
              <a:t>СССР»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User\Desktop\60_let_VS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714744" y="2786058"/>
            <a:ext cx="2285984" cy="3636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334164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428736"/>
            <a:ext cx="257176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5595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Медаль «65 </a:t>
            </a:r>
            <a:r>
              <a:rPr lang="ru-RU" sz="3200" b="1" i="1" dirty="0">
                <a:solidFill>
                  <a:srgbClr val="FF0000"/>
                </a:solidFill>
              </a:rPr>
              <a:t>лет Кемеровской области» </a:t>
            </a:r>
          </a:p>
        </p:txBody>
      </p:sp>
      <p:pic>
        <p:nvPicPr>
          <p:cNvPr id="4" name="Picture 2" descr="G:\фото для презент Балаганский\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1"/>
          <a:stretch>
            <a:fillRect/>
          </a:stretch>
        </p:blipFill>
        <p:spPr bwMode="auto">
          <a:xfrm>
            <a:off x="1071538" y="1600200"/>
            <a:ext cx="7138487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9613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Орден Отечественной войны 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4" name="Picture 2" descr="G:\фото для презент Балаганский\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70" y="1600200"/>
            <a:ext cx="6347059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962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Награжден знаком </a:t>
            </a:r>
            <a:r>
              <a:rPr lang="ru-RU" sz="3200" b="1" i="1" dirty="0" smtClean="0">
                <a:solidFill>
                  <a:srgbClr val="FF0000"/>
                </a:solidFill>
              </a:rPr>
              <a:t>«Шахтерская Слава</a:t>
            </a:r>
            <a:r>
              <a:rPr lang="ru-RU" sz="3200" b="1" i="1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4" name="Picture 3" descr="G:\фото для презент Балаганский\22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8229600" cy="28687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3927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Удостоверение 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285860"/>
            <a:ext cx="319909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857496"/>
            <a:ext cx="346324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4133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фото для презент Балаганский\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7" y="642918"/>
            <a:ext cx="9003007" cy="60174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8263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940966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Петр Никифорович </a:t>
            </a:r>
            <a:r>
              <a:rPr lang="ru-RU" sz="3200" b="1" i="1" dirty="0" err="1">
                <a:solidFill>
                  <a:srgbClr val="FF0000"/>
                </a:solidFill>
              </a:rPr>
              <a:t>Балаганский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85794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i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родился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селе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Сурково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Тогучинского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района Новосибирской области 17 июля 1924 года. 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1930 году переехал с семьей в город Кемерово (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Щегловск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), выпускник школы №24, </a:t>
            </a:r>
            <a:endParaRPr lang="ru-RU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участник Великой Отечественной войны.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2" descr="G:\фото для презент Балаганский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4" y="3429000"/>
            <a:ext cx="4392488" cy="2980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26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7144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Петр Никифорович советует молодому поколению помнить о военных событиях, с каждым годом отдаляющих от нас. </a:t>
            </a:r>
            <a:endParaRPr lang="ru-RU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Мир во всем мире, - улыбаясь, говорит ветеран. – Это самое главное»…</a:t>
            </a:r>
          </a:p>
        </p:txBody>
      </p:sp>
      <p:pic>
        <p:nvPicPr>
          <p:cNvPr id="4" name="Picture 2" descr="G:\фото для презент Балаганский\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59404"/>
            <a:ext cx="4896544" cy="3512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2159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фото: в центре –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Балаганский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Петр Никифорович, справа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его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жена – Галина Павловна, слева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сестра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жены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Воронова Надежда Семеновна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активисты школьного музея – Петренко Анна (левый край), Гутова Наталья (правый край). </a:t>
            </a:r>
          </a:p>
        </p:txBody>
      </p:sp>
      <p:pic>
        <p:nvPicPr>
          <p:cNvPr id="4" name="Picture 2" descr="G:\фото для презент Балаганский\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164" y="3430734"/>
            <a:ext cx="5072749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1400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endParaRPr lang="ru-RU" b="1" i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i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Блестят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солнце ордена,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Звенят торжественно медали,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Гордится ими вся страна, 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Они свободу отстояли…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</a:t>
            </a: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Анатолий </a:t>
            </a:r>
            <a:r>
              <a:rPr lang="ru-RU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Болутенко</a:t>
            </a: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017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052736"/>
            <a:ext cx="8640960" cy="2448272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355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864096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Призван в ряды Красной армии в 1943 году </a:t>
            </a:r>
          </a:p>
        </p:txBody>
      </p:sp>
      <p:pic>
        <p:nvPicPr>
          <p:cNvPr id="4" name="Picture 2" descr="G:\фото для презент Балаганский\2-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273" t="970"/>
          <a:stretch/>
        </p:blipFill>
        <p:spPr bwMode="auto">
          <a:xfrm>
            <a:off x="2714612" y="1500174"/>
            <a:ext cx="1697853" cy="28048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фото для презент Балаганский\2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000240"/>
            <a:ext cx="4301502" cy="3342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64453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фото для презент Балаганский\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2F1EC"/>
              </a:clrFrom>
              <a:clrTo>
                <a:srgbClr val="F2F1EC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" t="28" r="1" b="-600"/>
          <a:stretch/>
        </p:blipFill>
        <p:spPr bwMode="auto">
          <a:xfrm>
            <a:off x="1115616" y="1340768"/>
            <a:ext cx="6840760" cy="514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92088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Справка о боевом ранении </a:t>
            </a:r>
            <a:r>
              <a:rPr lang="ru-RU" sz="3600" b="1" i="1" dirty="0" smtClean="0">
                <a:solidFill>
                  <a:srgbClr val="FF0000"/>
                </a:solidFill>
              </a:rPr>
              <a:t>05.09.1943г.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232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Страницы военного билета </a:t>
            </a:r>
            <a:br>
              <a:rPr lang="ru-RU" sz="3200" b="1" i="1" dirty="0">
                <a:solidFill>
                  <a:srgbClr val="FF0000"/>
                </a:solidFill>
              </a:rPr>
            </a:br>
            <a:r>
              <a:rPr lang="ru-RU" sz="3200" b="1" i="1" dirty="0">
                <a:solidFill>
                  <a:srgbClr val="FF0000"/>
                </a:solidFill>
              </a:rPr>
              <a:t>Петра Никифоровича </a:t>
            </a:r>
            <a:r>
              <a:rPr lang="ru-RU" sz="3200" b="1" i="1" dirty="0" err="1">
                <a:solidFill>
                  <a:srgbClr val="FF0000"/>
                </a:solidFill>
              </a:rPr>
              <a:t>Балаганского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5" name="Picture 5" descr="G:\фото для презент Балаганский\4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838"/>
          <a:stretch/>
        </p:blipFill>
        <p:spPr bwMode="auto">
          <a:xfrm>
            <a:off x="6012160" y="2060848"/>
            <a:ext cx="2391519" cy="3283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:\фото для презент Балаганский\4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5002806" cy="32824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0575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Справка о боевом ранении </a:t>
            </a:r>
            <a:br>
              <a:rPr lang="ru-RU" sz="3200" b="1" i="1" dirty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12.02.1944г.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4" name="Picture 2" descr="G:\фото для презент Балаганский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2" t="2525" r="2360" b="2771"/>
          <a:stretch>
            <a:fillRect/>
          </a:stretch>
        </p:blipFill>
        <p:spPr bwMode="auto">
          <a:xfrm>
            <a:off x="1428728" y="1714488"/>
            <a:ext cx="6215106" cy="4286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820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92894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За отличные боевые действия награжден </a:t>
            </a:r>
            <a:r>
              <a:rPr lang="ru-RU" sz="3600" b="1" i="1" dirty="0" smtClean="0">
                <a:solidFill>
                  <a:srgbClr val="FF0000"/>
                </a:solidFill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2 медалями </a:t>
            </a:r>
            <a:r>
              <a:rPr lang="ru-RU" sz="3200" b="1" i="1" dirty="0" smtClean="0">
                <a:solidFill>
                  <a:srgbClr val="FF0000"/>
                </a:solidFill>
              </a:rPr>
              <a:t>«За отвагу»,</a:t>
            </a:r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r>
              <a:rPr lang="ru-RU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орденом </a:t>
            </a:r>
            <a:r>
              <a:rPr lang="ru-RU" b="1" i="1" dirty="0">
                <a:solidFill>
                  <a:srgbClr val="FF0000"/>
                </a:solidFill>
              </a:rPr>
              <a:t>«Красной звезды»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G:\фото для презент Балаганск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40" y="2204864"/>
            <a:ext cx="3311648" cy="420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1078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Медаль «За отвагу»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Приказом по ТП № 02/Н от 18.02.1945 награжден медалью «За отвагу»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Уничтожил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миномета и 5 вражеских солдат. 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Приказом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№ 04/Н от 14.04.1945 награжден медалью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 отвагу».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Уничтожил 12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огневых точек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5 вражеских солдат.</a:t>
            </a:r>
          </a:p>
        </p:txBody>
      </p:sp>
      <p:pic>
        <p:nvPicPr>
          <p:cNvPr id="1026" name="Picture 2" descr="C:\Users\User\Desktop\35e3b26e89fc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973"/>
          <a:stretch/>
        </p:blipFill>
        <p:spPr bwMode="auto">
          <a:xfrm>
            <a:off x="6588224" y="2636912"/>
            <a:ext cx="2303949" cy="3606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818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7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7A0000"/>
    </a:hlink>
    <a:folHlink>
      <a:srgbClr val="FAC08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</TotalTime>
  <Words>405</Words>
  <Application>Microsoft Office PowerPoint</Application>
  <PresentationFormat>Экран (4:3)</PresentationFormat>
  <Paragraphs>67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Работа на городскую акцию  «Ветераны – гордость нашего города»  «Фронтовики, наденьте ордена!»</vt:lpstr>
      <vt:lpstr>Слайд 2</vt:lpstr>
      <vt:lpstr>Петр Никифорович Балаганский</vt:lpstr>
      <vt:lpstr>Призван в ряды Красной армии в 1943 году </vt:lpstr>
      <vt:lpstr>Справка о боевом ранении 05.09.1943г.</vt:lpstr>
      <vt:lpstr>Страницы военного билета  Петра Никифоровича Балаганского</vt:lpstr>
      <vt:lpstr>Справка о боевом ранении  12.02.1944г.</vt:lpstr>
      <vt:lpstr>За отличные боевые действия награжден  2 медалями «За отвагу»,  </vt:lpstr>
      <vt:lpstr>Медаль «За отвагу»</vt:lpstr>
      <vt:lpstr>Орден «Красная звезда»</vt:lpstr>
      <vt:lpstr>Грамота </vt:lpstr>
      <vt:lpstr>Страница из книги  «Судьбы опаленные войной»,  г. Кемерово, 2015 </vt:lpstr>
      <vt:lpstr>Страница военного билета </vt:lpstr>
      <vt:lpstr>Диплом</vt:lpstr>
      <vt:lpstr>Выписка из табеля учета успеваемости </vt:lpstr>
      <vt:lpstr>Петр Никифорович – первый мэр города Березовский.</vt:lpstr>
      <vt:lpstr>Удостоверение № 91 </vt:lpstr>
      <vt:lpstr>Удостоверение № 552</vt:lpstr>
      <vt:lpstr>Медаль «За освобождение Праги» </vt:lpstr>
      <vt:lpstr>Медаль «За победу над Германией»  </vt:lpstr>
      <vt:lpstr>Медаль Жукова</vt:lpstr>
      <vt:lpstr>Медаль «За служение Кузбассу»</vt:lpstr>
      <vt:lpstr>Юбилейные медали </vt:lpstr>
      <vt:lpstr>Юбилейные медали «Вооруженных сил СССР»</vt:lpstr>
      <vt:lpstr>Медаль «65 лет Кемеровской области» </vt:lpstr>
      <vt:lpstr>Орден Отечественной войны </vt:lpstr>
      <vt:lpstr>Награжден знаком «Шахтерская Слава»</vt:lpstr>
      <vt:lpstr>Удостоверение </vt:lpstr>
      <vt:lpstr>Слайд 29</vt:lpstr>
      <vt:lpstr>Слайд 30</vt:lpstr>
      <vt:lpstr>Слайд 31</vt:lpstr>
      <vt:lpstr>Слайд 32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Нам дороги эти позабыть нельзя!</dc:title>
  <dc:creator>Ранько Елена</dc:creator>
  <cp:lastModifiedBy>Танечка</cp:lastModifiedBy>
  <cp:revision>40</cp:revision>
  <dcterms:created xsi:type="dcterms:W3CDTF">2015-04-19T15:51:03Z</dcterms:created>
  <dcterms:modified xsi:type="dcterms:W3CDTF">2015-10-21T14:40:38Z</dcterms:modified>
</cp:coreProperties>
</file>